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304" r:id="rId3"/>
    <p:sldId id="263" r:id="rId4"/>
    <p:sldId id="2042" r:id="rId5"/>
    <p:sldId id="262" r:id="rId6"/>
    <p:sldId id="2012" r:id="rId7"/>
    <p:sldId id="2025" r:id="rId8"/>
    <p:sldId id="339" r:id="rId9"/>
    <p:sldId id="2020" r:id="rId10"/>
    <p:sldId id="2015" r:id="rId11"/>
    <p:sldId id="2037" r:id="rId12"/>
    <p:sldId id="2041" r:id="rId13"/>
    <p:sldId id="2011" r:id="rId14"/>
    <p:sldId id="2039" r:id="rId15"/>
    <p:sldId id="2038" r:id="rId16"/>
    <p:sldId id="2013" r:id="rId17"/>
    <p:sldId id="2016" r:id="rId18"/>
    <p:sldId id="2018" r:id="rId19"/>
    <p:sldId id="2019" r:id="rId20"/>
    <p:sldId id="20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59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2" pos="5722" userDrawn="1">
          <p15:clr>
            <a:srgbClr val="A4A3A4"/>
          </p15:clr>
        </p15:guide>
        <p15:guide id="13" pos="29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FC7BE"/>
    <a:srgbClr val="000000"/>
    <a:srgbClr val="E7F4FD"/>
    <a:srgbClr val="F3F3F3"/>
    <a:srgbClr val="D9D9D8"/>
    <a:srgbClr val="B4B4B5"/>
    <a:srgbClr val="FEFCFB"/>
    <a:srgbClr val="39A9B5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/>
    <p:restoredTop sz="95439"/>
  </p:normalViewPr>
  <p:slideViewPr>
    <p:cSldViewPr snapToGrid="0" snapToObjects="1" showGuides="1">
      <p:cViewPr varScale="1">
        <p:scale>
          <a:sx n="68" d="100"/>
          <a:sy n="68" d="100"/>
        </p:scale>
        <p:origin x="90" y="168"/>
      </p:cViewPr>
      <p:guideLst>
        <p:guide orient="horz" pos="2160"/>
        <p:guide pos="7242"/>
        <p:guide pos="3840"/>
        <p:guide orient="horz" pos="459"/>
        <p:guide orient="horz" pos="3974"/>
        <p:guide pos="438"/>
        <p:guide pos="5722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ld Standard TT" panose="020405030505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ld Standard TT" panose="02040503050505020303" pitchFamily="18" charset="0"/>
              </a:defRPr>
            </a:lvl1pPr>
          </a:lstStyle>
          <a:p>
            <a:fld id="{88EDFB7E-8A14-5F4A-A8BC-FEC574E653A4}" type="datetimeFigureOut">
              <a:rPr lang="en-US" smtClean="0"/>
              <a:pPr/>
              <a:t>4/9/2021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ld Standard TT" panose="020405030505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ld Standard TT" panose="02040503050505020303" pitchFamily="18" charset="0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ld Standard TT" panose="02040503050505020303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ld Standard TT" panose="02040503050505020303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ld Standard TT" panose="02040503050505020303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ld Standard TT" panose="02040503050505020303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ld Standard TT" panose="020405030505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Old Standard TT" panose="02040503050505020303" pitchFamily="18" charset="0"/>
              </a:rPr>
              <a:pPr/>
              <a:t>14</a:t>
            </a:fld>
            <a:endParaRPr lang="en-US" altLang="en-US" dirty="0">
              <a:solidFill>
                <a:srgbClr val="000000"/>
              </a:solidFill>
              <a:latin typeface="Old Standard TT" panose="02040503050505020303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FA7B7B-42EA-FE4A-80F6-0668DEB1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9034" y="0"/>
            <a:ext cx="2892966" cy="2040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198B1-E2C2-BC46-8AED-DD3E26FC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098004" cy="1987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A8F10C-EDC8-A045-B8D0-65A9C321FF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48254"/>
            <a:ext cx="3888169" cy="2709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B104C-AB24-1A4E-9720-B13BB2A040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37516" y="4379154"/>
            <a:ext cx="3254484" cy="2478847"/>
          </a:xfrm>
          <a:custGeom>
            <a:avLst/>
            <a:gdLst>
              <a:gd name="connsiteX0" fmla="*/ 0 w 3254484"/>
              <a:gd name="connsiteY0" fmla="*/ 0 h 2478847"/>
              <a:gd name="connsiteX1" fmla="*/ 3254484 w 3254484"/>
              <a:gd name="connsiteY1" fmla="*/ 0 h 2478847"/>
              <a:gd name="connsiteX2" fmla="*/ 3254484 w 3254484"/>
              <a:gd name="connsiteY2" fmla="*/ 2478847 h 2478847"/>
              <a:gd name="connsiteX3" fmla="*/ 0 w 3254484"/>
              <a:gd name="connsiteY3" fmla="*/ 2478847 h 2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4484" h="2478847">
                <a:moveTo>
                  <a:pt x="0" y="0"/>
                </a:moveTo>
                <a:lnTo>
                  <a:pt x="3254484" y="0"/>
                </a:lnTo>
                <a:lnTo>
                  <a:pt x="3254484" y="2478847"/>
                </a:lnTo>
                <a:lnTo>
                  <a:pt x="0" y="247884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211CA1B5-CECB-824E-A397-A6428ACC777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94459" y="0"/>
            <a:ext cx="5350517" cy="6858000"/>
          </a:xfrm>
          <a:custGeom>
            <a:avLst/>
            <a:gdLst>
              <a:gd name="connsiteX0" fmla="*/ 280360 w 4203311"/>
              <a:gd name="connsiteY0" fmla="*/ 5248129 h 5387574"/>
              <a:gd name="connsiteX1" fmla="*/ 283600 w 4203311"/>
              <a:gd name="connsiteY1" fmla="*/ 5251009 h 5387574"/>
              <a:gd name="connsiteX2" fmla="*/ 283240 w 4203311"/>
              <a:gd name="connsiteY2" fmla="*/ 5248129 h 5387574"/>
              <a:gd name="connsiteX3" fmla="*/ 145367 w 4203311"/>
              <a:gd name="connsiteY3" fmla="*/ 4922722 h 5387574"/>
              <a:gd name="connsiteX4" fmla="*/ 134567 w 4203311"/>
              <a:gd name="connsiteY4" fmla="*/ 4926681 h 5387574"/>
              <a:gd name="connsiteX5" fmla="*/ 126288 w 4203311"/>
              <a:gd name="connsiteY5" fmla="*/ 4964477 h 5387574"/>
              <a:gd name="connsiteX6" fmla="*/ 144647 w 4203311"/>
              <a:gd name="connsiteY6" fmla="*/ 4977796 h 5387574"/>
              <a:gd name="connsiteX7" fmla="*/ 145367 w 4203311"/>
              <a:gd name="connsiteY7" fmla="*/ 4922722 h 5387574"/>
              <a:gd name="connsiteX8" fmla="*/ 145367 w 4203311"/>
              <a:gd name="connsiteY8" fmla="*/ 4658508 h 5387574"/>
              <a:gd name="connsiteX9" fmla="*/ 124848 w 4203311"/>
              <a:gd name="connsiteY9" fmla="*/ 4666787 h 5387574"/>
              <a:gd name="connsiteX10" fmla="*/ 121248 w 4203311"/>
              <a:gd name="connsiteY10" fmla="*/ 4674347 h 5387574"/>
              <a:gd name="connsiteX11" fmla="*/ 129168 w 4203311"/>
              <a:gd name="connsiteY11" fmla="*/ 4689105 h 5387574"/>
              <a:gd name="connsiteX12" fmla="*/ 145367 w 4203311"/>
              <a:gd name="connsiteY12" fmla="*/ 4703144 h 5387574"/>
              <a:gd name="connsiteX13" fmla="*/ 145367 w 4203311"/>
              <a:gd name="connsiteY13" fmla="*/ 4371977 h 5387574"/>
              <a:gd name="connsiteX14" fmla="*/ 110809 w 4203311"/>
              <a:gd name="connsiteY14" fmla="*/ 4382416 h 5387574"/>
              <a:gd name="connsiteX15" fmla="*/ 92090 w 4203311"/>
              <a:gd name="connsiteY15" fmla="*/ 4396095 h 5387574"/>
              <a:gd name="connsiteX16" fmla="*/ 92450 w 4203311"/>
              <a:gd name="connsiteY16" fmla="*/ 4396455 h 5387574"/>
              <a:gd name="connsiteX17" fmla="*/ 118008 w 4203311"/>
              <a:gd name="connsiteY17" fmla="*/ 4414093 h 5387574"/>
              <a:gd name="connsiteX18" fmla="*/ 145367 w 4203311"/>
              <a:gd name="connsiteY18" fmla="*/ 4425612 h 5387574"/>
              <a:gd name="connsiteX19" fmla="*/ 145367 w 4203311"/>
              <a:gd name="connsiteY19" fmla="*/ 4049809 h 5387574"/>
              <a:gd name="connsiteX20" fmla="*/ 91730 w 4203311"/>
              <a:gd name="connsiteY20" fmla="*/ 4076807 h 5387574"/>
              <a:gd name="connsiteX21" fmla="*/ 145367 w 4203311"/>
              <a:gd name="connsiteY21" fmla="*/ 4139800 h 5387574"/>
              <a:gd name="connsiteX22" fmla="*/ 145367 w 4203311"/>
              <a:gd name="connsiteY22" fmla="*/ 3795315 h 5387574"/>
              <a:gd name="connsiteX23" fmla="*/ 124488 w 4203311"/>
              <a:gd name="connsiteY23" fmla="*/ 3805034 h 5387574"/>
              <a:gd name="connsiteX24" fmla="*/ 106489 w 4203311"/>
              <a:gd name="connsiteY24" fmla="*/ 3820512 h 5387574"/>
              <a:gd name="connsiteX25" fmla="*/ 103969 w 4203311"/>
              <a:gd name="connsiteY25" fmla="*/ 3824472 h 5387574"/>
              <a:gd name="connsiteX26" fmla="*/ 103969 w 4203311"/>
              <a:gd name="connsiteY26" fmla="*/ 3825912 h 5387574"/>
              <a:gd name="connsiteX27" fmla="*/ 104689 w 4203311"/>
              <a:gd name="connsiteY27" fmla="*/ 3829152 h 5387574"/>
              <a:gd name="connsiteX28" fmla="*/ 108289 w 4203311"/>
              <a:gd name="connsiteY28" fmla="*/ 3833471 h 5387574"/>
              <a:gd name="connsiteX29" fmla="*/ 123048 w 4203311"/>
              <a:gd name="connsiteY29" fmla="*/ 3844270 h 5387574"/>
              <a:gd name="connsiteX30" fmla="*/ 145367 w 4203311"/>
              <a:gd name="connsiteY30" fmla="*/ 3854349 h 5387574"/>
              <a:gd name="connsiteX31" fmla="*/ 145367 w 4203311"/>
              <a:gd name="connsiteY31" fmla="*/ 3522103 h 5387574"/>
              <a:gd name="connsiteX32" fmla="*/ 116208 w 4203311"/>
              <a:gd name="connsiteY32" fmla="*/ 3524982 h 5387574"/>
              <a:gd name="connsiteX33" fmla="*/ 145367 w 4203311"/>
              <a:gd name="connsiteY33" fmla="*/ 3578617 h 5387574"/>
              <a:gd name="connsiteX34" fmla="*/ 145367 w 4203311"/>
              <a:gd name="connsiteY34" fmla="*/ 3273728 h 5387574"/>
              <a:gd name="connsiteX35" fmla="*/ 102889 w 4203311"/>
              <a:gd name="connsiteY35" fmla="*/ 3274087 h 5387574"/>
              <a:gd name="connsiteX36" fmla="*/ 145367 w 4203311"/>
              <a:gd name="connsiteY36" fmla="*/ 3328442 h 5387574"/>
              <a:gd name="connsiteX37" fmla="*/ 145367 w 4203311"/>
              <a:gd name="connsiteY37" fmla="*/ 3023553 h 5387574"/>
              <a:gd name="connsiteX38" fmla="*/ 117288 w 4203311"/>
              <a:gd name="connsiteY38" fmla="*/ 3027512 h 5387574"/>
              <a:gd name="connsiteX39" fmla="*/ 145367 w 4203311"/>
              <a:gd name="connsiteY39" fmla="*/ 3082227 h 5387574"/>
              <a:gd name="connsiteX40" fmla="*/ 145367 w 4203311"/>
              <a:gd name="connsiteY40" fmla="*/ 2805415 h 5387574"/>
              <a:gd name="connsiteX41" fmla="*/ 103249 w 4203311"/>
              <a:gd name="connsiteY41" fmla="*/ 2818013 h 5387574"/>
              <a:gd name="connsiteX42" fmla="*/ 145367 w 4203311"/>
              <a:gd name="connsiteY42" fmla="*/ 2854730 h 5387574"/>
              <a:gd name="connsiteX43" fmla="*/ 145367 w 4203311"/>
              <a:gd name="connsiteY43" fmla="*/ 2540481 h 5387574"/>
              <a:gd name="connsiteX44" fmla="*/ 118728 w 4203311"/>
              <a:gd name="connsiteY44" fmla="*/ 2547681 h 5387574"/>
              <a:gd name="connsiteX45" fmla="*/ 114769 w 4203311"/>
              <a:gd name="connsiteY45" fmla="*/ 2579357 h 5387574"/>
              <a:gd name="connsiteX46" fmla="*/ 145367 w 4203311"/>
              <a:gd name="connsiteY46" fmla="*/ 2592316 h 5387574"/>
              <a:gd name="connsiteX47" fmla="*/ 137807 w 4203311"/>
              <a:gd name="connsiteY47" fmla="*/ 2296786 h 5387574"/>
              <a:gd name="connsiteX48" fmla="*/ 91730 w 4203311"/>
              <a:gd name="connsiteY48" fmla="*/ 2315864 h 5387574"/>
              <a:gd name="connsiteX49" fmla="*/ 96049 w 4203311"/>
              <a:gd name="connsiteY49" fmla="*/ 2322703 h 5387574"/>
              <a:gd name="connsiteX50" fmla="*/ 115128 w 4203311"/>
              <a:gd name="connsiteY50" fmla="*/ 2337102 h 5387574"/>
              <a:gd name="connsiteX51" fmla="*/ 145367 w 4203311"/>
              <a:gd name="connsiteY51" fmla="*/ 2346821 h 5387574"/>
              <a:gd name="connsiteX52" fmla="*/ 145367 w 4203311"/>
              <a:gd name="connsiteY52" fmla="*/ 2296786 h 5387574"/>
              <a:gd name="connsiteX53" fmla="*/ 137807 w 4203311"/>
              <a:gd name="connsiteY53" fmla="*/ 2296786 h 5387574"/>
              <a:gd name="connsiteX54" fmla="*/ 109639 w 4203311"/>
              <a:gd name="connsiteY54" fmla="*/ 2026993 h 5387574"/>
              <a:gd name="connsiteX55" fmla="*/ 77690 w 4203311"/>
              <a:gd name="connsiteY55" fmla="*/ 2040492 h 5387574"/>
              <a:gd name="connsiteX56" fmla="*/ 80210 w 4203311"/>
              <a:gd name="connsiteY56" fmla="*/ 2045531 h 5387574"/>
              <a:gd name="connsiteX57" fmla="*/ 102889 w 4203311"/>
              <a:gd name="connsiteY57" fmla="*/ 2063889 h 5387574"/>
              <a:gd name="connsiteX58" fmla="*/ 145367 w 4203311"/>
              <a:gd name="connsiteY58" fmla="*/ 2082607 h 5387574"/>
              <a:gd name="connsiteX59" fmla="*/ 145367 w 4203311"/>
              <a:gd name="connsiteY59" fmla="*/ 2027533 h 5387574"/>
              <a:gd name="connsiteX60" fmla="*/ 109639 w 4203311"/>
              <a:gd name="connsiteY60" fmla="*/ 2026993 h 5387574"/>
              <a:gd name="connsiteX61" fmla="*/ 145367 w 4203311"/>
              <a:gd name="connsiteY61" fmla="*/ 1765119 h 5387574"/>
              <a:gd name="connsiteX62" fmla="*/ 108289 w 4203311"/>
              <a:gd name="connsiteY62" fmla="*/ 1775918 h 5387574"/>
              <a:gd name="connsiteX63" fmla="*/ 145367 w 4203311"/>
              <a:gd name="connsiteY63" fmla="*/ 1852231 h 5387574"/>
              <a:gd name="connsiteX64" fmla="*/ 145367 w 4203311"/>
              <a:gd name="connsiteY64" fmla="*/ 1538702 h 5387574"/>
              <a:gd name="connsiteX65" fmla="*/ 145367 w 4203311"/>
              <a:gd name="connsiteY65" fmla="*/ 1591977 h 5387574"/>
              <a:gd name="connsiteX66" fmla="*/ 145367 w 4203311"/>
              <a:gd name="connsiteY66" fmla="*/ 1277369 h 5387574"/>
              <a:gd name="connsiteX67" fmla="*/ 98929 w 4203311"/>
              <a:gd name="connsiteY67" fmla="*/ 1305806 h 5387574"/>
              <a:gd name="connsiteX68" fmla="*/ 85610 w 4203311"/>
              <a:gd name="connsiteY68" fmla="*/ 1330643 h 5387574"/>
              <a:gd name="connsiteX69" fmla="*/ 88130 w 4203311"/>
              <a:gd name="connsiteY69" fmla="*/ 1344682 h 5387574"/>
              <a:gd name="connsiteX70" fmla="*/ 145367 w 4203311"/>
              <a:gd name="connsiteY70" fmla="*/ 1375999 h 5387574"/>
              <a:gd name="connsiteX71" fmla="*/ 145367 w 4203311"/>
              <a:gd name="connsiteY71" fmla="*/ 925684 h 5387574"/>
              <a:gd name="connsiteX72" fmla="*/ 98209 w 4203311"/>
              <a:gd name="connsiteY72" fmla="*/ 950161 h 5387574"/>
              <a:gd name="connsiteX73" fmla="*/ 103249 w 4203311"/>
              <a:gd name="connsiteY73" fmla="*/ 1000916 h 5387574"/>
              <a:gd name="connsiteX74" fmla="*/ 145367 w 4203311"/>
              <a:gd name="connsiteY74" fmla="*/ 1018195 h 5387574"/>
              <a:gd name="connsiteX75" fmla="*/ 145367 w 4203311"/>
              <a:gd name="connsiteY75" fmla="*/ 612155 h 5387574"/>
              <a:gd name="connsiteX76" fmla="*/ 122328 w 4203311"/>
              <a:gd name="connsiteY76" fmla="*/ 618635 h 5387574"/>
              <a:gd name="connsiteX77" fmla="*/ 145367 w 4203311"/>
              <a:gd name="connsiteY77" fmla="*/ 744262 h 5387574"/>
              <a:gd name="connsiteX78" fmla="*/ 145367 w 4203311"/>
              <a:gd name="connsiteY78" fmla="*/ 331024 h 5387574"/>
              <a:gd name="connsiteX79" fmla="*/ 123408 w 4203311"/>
              <a:gd name="connsiteY79" fmla="*/ 346862 h 5387574"/>
              <a:gd name="connsiteX80" fmla="*/ 104689 w 4203311"/>
              <a:gd name="connsiteY80" fmla="*/ 384658 h 5387574"/>
              <a:gd name="connsiteX81" fmla="*/ 145367 w 4203311"/>
              <a:gd name="connsiteY81" fmla="*/ 416695 h 5387574"/>
              <a:gd name="connsiteX82" fmla="*/ 3842406 w 4203311"/>
              <a:gd name="connsiteY82" fmla="*/ 322 h 5387574"/>
              <a:gd name="connsiteX83" fmla="*/ 4159879 w 4203311"/>
              <a:gd name="connsiteY83" fmla="*/ 144923 h 5387574"/>
              <a:gd name="connsiteX84" fmla="*/ 4198397 w 4203311"/>
              <a:gd name="connsiteY84" fmla="*/ 579039 h 5387574"/>
              <a:gd name="connsiteX85" fmla="*/ 4198397 w 4203311"/>
              <a:gd name="connsiteY85" fmla="*/ 5104143 h 5387574"/>
              <a:gd name="connsiteX86" fmla="*/ 4197317 w 4203311"/>
              <a:gd name="connsiteY86" fmla="*/ 5113502 h 5387574"/>
              <a:gd name="connsiteX87" fmla="*/ 3782978 w 4203311"/>
              <a:gd name="connsiteY87" fmla="*/ 5387075 h 5387574"/>
              <a:gd name="connsiteX88" fmla="*/ 514348 w 4203311"/>
              <a:gd name="connsiteY88" fmla="*/ 5387075 h 5387574"/>
              <a:gd name="connsiteX89" fmla="*/ 313838 w 4203311"/>
              <a:gd name="connsiteY89" fmla="*/ 5362597 h 5387574"/>
              <a:gd name="connsiteX90" fmla="*/ 145367 w 4203311"/>
              <a:gd name="connsiteY90" fmla="*/ 5059508 h 5387574"/>
              <a:gd name="connsiteX91" fmla="*/ 65811 w 4203311"/>
              <a:gd name="connsiteY91" fmla="*/ 4887085 h 5387574"/>
              <a:gd name="connsiteX92" fmla="*/ 145367 w 4203311"/>
              <a:gd name="connsiteY92" fmla="*/ 4849649 h 5387574"/>
              <a:gd name="connsiteX93" fmla="*/ 145367 w 4203311"/>
              <a:gd name="connsiteY93" fmla="*/ 4783776 h 5387574"/>
              <a:gd name="connsiteX94" fmla="*/ 58251 w 4203311"/>
              <a:gd name="connsiteY94" fmla="*/ 4632231 h 5387574"/>
              <a:gd name="connsiteX95" fmla="*/ 145367 w 4203311"/>
              <a:gd name="connsiteY95" fmla="*/ 4585796 h 5387574"/>
              <a:gd name="connsiteX96" fmla="*/ 145367 w 4203311"/>
              <a:gd name="connsiteY96" fmla="*/ 4503724 h 5387574"/>
              <a:gd name="connsiteX97" fmla="*/ 29093 w 4203311"/>
              <a:gd name="connsiteY97" fmla="*/ 4357579 h 5387574"/>
              <a:gd name="connsiteX98" fmla="*/ 145367 w 4203311"/>
              <a:gd name="connsiteY98" fmla="*/ 4298544 h 5387574"/>
              <a:gd name="connsiteX99" fmla="*/ 145367 w 4203311"/>
              <a:gd name="connsiteY99" fmla="*/ 4214673 h 5387574"/>
              <a:gd name="connsiteX100" fmla="*/ 21533 w 4203311"/>
              <a:gd name="connsiteY100" fmla="*/ 4049449 h 5387574"/>
              <a:gd name="connsiteX101" fmla="*/ 145367 w 4203311"/>
              <a:gd name="connsiteY101" fmla="*/ 3980336 h 5387574"/>
              <a:gd name="connsiteX102" fmla="*/ 145367 w 4203311"/>
              <a:gd name="connsiteY102" fmla="*/ 3932461 h 5387574"/>
              <a:gd name="connsiteX103" fmla="*/ 32693 w 4203311"/>
              <a:gd name="connsiteY103" fmla="*/ 3846070 h 5387574"/>
              <a:gd name="connsiteX104" fmla="*/ 80570 w 4203311"/>
              <a:gd name="connsiteY104" fmla="*/ 3745280 h 5387574"/>
              <a:gd name="connsiteX105" fmla="*/ 145367 w 4203311"/>
              <a:gd name="connsiteY105" fmla="*/ 3718643 h 5387574"/>
              <a:gd name="connsiteX106" fmla="*/ 145367 w 4203311"/>
              <a:gd name="connsiteY106" fmla="*/ 3654209 h 5387574"/>
              <a:gd name="connsiteX107" fmla="*/ 33773 w 4203311"/>
              <a:gd name="connsiteY107" fmla="*/ 3493305 h 5387574"/>
              <a:gd name="connsiteX108" fmla="*/ 145367 w 4203311"/>
              <a:gd name="connsiteY108" fmla="*/ 3449750 h 5387574"/>
              <a:gd name="connsiteX109" fmla="*/ 145367 w 4203311"/>
              <a:gd name="connsiteY109" fmla="*/ 3408714 h 5387574"/>
              <a:gd name="connsiteX110" fmla="*/ 40972 w 4203311"/>
              <a:gd name="connsiteY110" fmla="*/ 3225492 h 5387574"/>
              <a:gd name="connsiteX111" fmla="*/ 145367 w 4203311"/>
              <a:gd name="connsiteY111" fmla="*/ 3200295 h 5387574"/>
              <a:gd name="connsiteX112" fmla="*/ 145367 w 4203311"/>
              <a:gd name="connsiteY112" fmla="*/ 3162499 h 5387574"/>
              <a:gd name="connsiteX113" fmla="*/ 46012 w 4203311"/>
              <a:gd name="connsiteY113" fmla="*/ 2993676 h 5387574"/>
              <a:gd name="connsiteX114" fmla="*/ 145367 w 4203311"/>
              <a:gd name="connsiteY114" fmla="*/ 2951560 h 5387574"/>
              <a:gd name="connsiteX115" fmla="*/ 145367 w 4203311"/>
              <a:gd name="connsiteY115" fmla="*/ 2931762 h 5387574"/>
              <a:gd name="connsiteX116" fmla="*/ 31253 w 4203311"/>
              <a:gd name="connsiteY116" fmla="*/ 2802895 h 5387574"/>
              <a:gd name="connsiteX117" fmla="*/ 115128 w 4203311"/>
              <a:gd name="connsiteY117" fmla="*/ 2734502 h 5387574"/>
              <a:gd name="connsiteX118" fmla="*/ 145367 w 4203311"/>
              <a:gd name="connsiteY118" fmla="*/ 2731262 h 5387574"/>
              <a:gd name="connsiteX119" fmla="*/ 145367 w 4203311"/>
              <a:gd name="connsiteY119" fmla="*/ 2669348 h 5387574"/>
              <a:gd name="connsiteX120" fmla="*/ 33773 w 4203311"/>
              <a:gd name="connsiteY120" fmla="*/ 2523203 h 5387574"/>
              <a:gd name="connsiteX121" fmla="*/ 145367 w 4203311"/>
              <a:gd name="connsiteY121" fmla="*/ 2468849 h 5387574"/>
              <a:gd name="connsiteX122" fmla="*/ 145367 w 4203311"/>
              <a:gd name="connsiteY122" fmla="*/ 2420613 h 5387574"/>
              <a:gd name="connsiteX123" fmla="*/ 19373 w 4203311"/>
              <a:gd name="connsiteY123" fmla="*/ 2301825 h 5387574"/>
              <a:gd name="connsiteX124" fmla="*/ 98209 w 4203311"/>
              <a:gd name="connsiteY124" fmla="*/ 2228753 h 5387574"/>
              <a:gd name="connsiteX125" fmla="*/ 145367 w 4203311"/>
              <a:gd name="connsiteY125" fmla="*/ 2222633 h 5387574"/>
              <a:gd name="connsiteX126" fmla="*/ 145367 w 4203311"/>
              <a:gd name="connsiteY126" fmla="*/ 2156760 h 5387574"/>
              <a:gd name="connsiteX127" fmla="*/ 15774 w 4203311"/>
              <a:gd name="connsiteY127" fmla="*/ 1999456 h 5387574"/>
              <a:gd name="connsiteX128" fmla="*/ 145367 w 4203311"/>
              <a:gd name="connsiteY128" fmla="*/ 1954100 h 5387574"/>
              <a:gd name="connsiteX129" fmla="*/ 145367 w 4203311"/>
              <a:gd name="connsiteY129" fmla="*/ 1928543 h 5387574"/>
              <a:gd name="connsiteX130" fmla="*/ 35573 w 4203311"/>
              <a:gd name="connsiteY130" fmla="*/ 1743522 h 5387574"/>
              <a:gd name="connsiteX131" fmla="*/ 145367 w 4203311"/>
              <a:gd name="connsiteY131" fmla="*/ 1693127 h 5387574"/>
              <a:gd name="connsiteX132" fmla="*/ 145367 w 4203311"/>
              <a:gd name="connsiteY132" fmla="*/ 1674049 h 5387574"/>
              <a:gd name="connsiteX133" fmla="*/ 87050 w 4203311"/>
              <a:gd name="connsiteY133" fmla="*/ 1486507 h 5387574"/>
              <a:gd name="connsiteX134" fmla="*/ 145367 w 4203311"/>
              <a:gd name="connsiteY134" fmla="*/ 1463470 h 5387574"/>
              <a:gd name="connsiteX135" fmla="*/ 145367 w 4203311"/>
              <a:gd name="connsiteY135" fmla="*/ 1451231 h 5387574"/>
              <a:gd name="connsiteX136" fmla="*/ 22613 w 4203311"/>
              <a:gd name="connsiteY136" fmla="*/ 1378159 h 5387574"/>
              <a:gd name="connsiteX137" fmla="*/ 38812 w 4203311"/>
              <a:gd name="connsiteY137" fmla="*/ 1263330 h 5387574"/>
              <a:gd name="connsiteX138" fmla="*/ 145367 w 4203311"/>
              <a:gd name="connsiteY138" fmla="*/ 1201776 h 5387574"/>
              <a:gd name="connsiteX139" fmla="*/ 145367 w 4203311"/>
              <a:gd name="connsiteY139" fmla="*/ 1094507 h 5387574"/>
              <a:gd name="connsiteX140" fmla="*/ 23333 w 4203311"/>
              <a:gd name="connsiteY140" fmla="*/ 923884 h 5387574"/>
              <a:gd name="connsiteX141" fmla="*/ 145367 w 4203311"/>
              <a:gd name="connsiteY141" fmla="*/ 852611 h 5387574"/>
              <a:gd name="connsiteX142" fmla="*/ 145367 w 4203311"/>
              <a:gd name="connsiteY142" fmla="*/ 825974 h 5387574"/>
              <a:gd name="connsiteX143" fmla="*/ 26573 w 4203311"/>
              <a:gd name="connsiteY143" fmla="*/ 726264 h 5387574"/>
              <a:gd name="connsiteX144" fmla="*/ 45652 w 4203311"/>
              <a:gd name="connsiteY144" fmla="*/ 581199 h 5387574"/>
              <a:gd name="connsiteX145" fmla="*/ 145367 w 4203311"/>
              <a:gd name="connsiteY145" fmla="*/ 537283 h 5387574"/>
              <a:gd name="connsiteX146" fmla="*/ 145367 w 4203311"/>
              <a:gd name="connsiteY146" fmla="*/ 494447 h 5387574"/>
              <a:gd name="connsiteX147" fmla="*/ 35213 w 4203311"/>
              <a:gd name="connsiteY147" fmla="*/ 408776 h 5387574"/>
              <a:gd name="connsiteX148" fmla="*/ 63291 w 4203311"/>
              <a:gd name="connsiteY148" fmla="*/ 302587 h 5387574"/>
              <a:gd name="connsiteX149" fmla="*/ 148967 w 4203311"/>
              <a:gd name="connsiteY149" fmla="*/ 250752 h 5387574"/>
              <a:gd name="connsiteX150" fmla="*/ 427952 w 4203311"/>
              <a:gd name="connsiteY150" fmla="*/ 4897 h 5387574"/>
              <a:gd name="connsiteX151" fmla="*/ 3622426 w 4203311"/>
              <a:gd name="connsiteY151" fmla="*/ 4897 h 5387574"/>
              <a:gd name="connsiteX152" fmla="*/ 3842406 w 4203311"/>
              <a:gd name="connsiteY152" fmla="*/ 322 h 53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203311" h="5387574">
                <a:moveTo>
                  <a:pt x="280360" y="5248129"/>
                </a:moveTo>
                <a:cubicBezTo>
                  <a:pt x="281440" y="5249209"/>
                  <a:pt x="282880" y="5250289"/>
                  <a:pt x="283600" y="5251009"/>
                </a:cubicBezTo>
                <a:cubicBezTo>
                  <a:pt x="283600" y="5250289"/>
                  <a:pt x="283600" y="5249209"/>
                  <a:pt x="283240" y="5248129"/>
                </a:cubicBezTo>
                <a:close/>
                <a:moveTo>
                  <a:pt x="145367" y="4922722"/>
                </a:moveTo>
                <a:cubicBezTo>
                  <a:pt x="141767" y="4923802"/>
                  <a:pt x="138167" y="4924881"/>
                  <a:pt x="134567" y="4926681"/>
                </a:cubicBezTo>
                <a:cubicBezTo>
                  <a:pt x="115488" y="4938200"/>
                  <a:pt x="108289" y="4947919"/>
                  <a:pt x="126288" y="4964477"/>
                </a:cubicBezTo>
                <a:cubicBezTo>
                  <a:pt x="132048" y="4969517"/>
                  <a:pt x="138167" y="4973836"/>
                  <a:pt x="144647" y="4977796"/>
                </a:cubicBezTo>
                <a:cubicBezTo>
                  <a:pt x="144647" y="4959438"/>
                  <a:pt x="145007" y="4941080"/>
                  <a:pt x="145367" y="4922722"/>
                </a:cubicBezTo>
                <a:close/>
                <a:moveTo>
                  <a:pt x="145367" y="4658508"/>
                </a:moveTo>
                <a:cubicBezTo>
                  <a:pt x="137447" y="4659228"/>
                  <a:pt x="129888" y="4661748"/>
                  <a:pt x="124848" y="4666787"/>
                </a:cubicBezTo>
                <a:cubicBezTo>
                  <a:pt x="120528" y="4670747"/>
                  <a:pt x="120528" y="4668227"/>
                  <a:pt x="121248" y="4674347"/>
                </a:cubicBezTo>
                <a:cubicBezTo>
                  <a:pt x="121248" y="4674347"/>
                  <a:pt x="125208" y="4684066"/>
                  <a:pt x="129168" y="4689105"/>
                </a:cubicBezTo>
                <a:cubicBezTo>
                  <a:pt x="133488" y="4694865"/>
                  <a:pt x="139247" y="4699184"/>
                  <a:pt x="145367" y="4703144"/>
                </a:cubicBezTo>
                <a:close/>
                <a:moveTo>
                  <a:pt x="145367" y="4371977"/>
                </a:moveTo>
                <a:cubicBezTo>
                  <a:pt x="133128" y="4372337"/>
                  <a:pt x="121608" y="4375577"/>
                  <a:pt x="110809" y="4382416"/>
                </a:cubicBezTo>
                <a:cubicBezTo>
                  <a:pt x="107569" y="4384576"/>
                  <a:pt x="96049" y="4390335"/>
                  <a:pt x="92090" y="4396095"/>
                </a:cubicBezTo>
                <a:cubicBezTo>
                  <a:pt x="92090" y="4396095"/>
                  <a:pt x="92450" y="4396095"/>
                  <a:pt x="92450" y="4396455"/>
                </a:cubicBezTo>
                <a:cubicBezTo>
                  <a:pt x="100009" y="4403654"/>
                  <a:pt x="108289" y="4409053"/>
                  <a:pt x="118008" y="4414093"/>
                </a:cubicBezTo>
                <a:cubicBezTo>
                  <a:pt x="127008" y="4418412"/>
                  <a:pt x="136007" y="4422372"/>
                  <a:pt x="145367" y="4425612"/>
                </a:cubicBezTo>
                <a:close/>
                <a:moveTo>
                  <a:pt x="145367" y="4049809"/>
                </a:moveTo>
                <a:cubicBezTo>
                  <a:pt x="123408" y="4049449"/>
                  <a:pt x="103969" y="4056289"/>
                  <a:pt x="91730" y="4076807"/>
                </a:cubicBezTo>
                <a:cubicBezTo>
                  <a:pt x="70491" y="4111003"/>
                  <a:pt x="107929" y="4129001"/>
                  <a:pt x="145367" y="4139800"/>
                </a:cubicBezTo>
                <a:close/>
                <a:moveTo>
                  <a:pt x="145367" y="3795315"/>
                </a:moveTo>
                <a:cubicBezTo>
                  <a:pt x="137807" y="3797835"/>
                  <a:pt x="130968" y="3800714"/>
                  <a:pt x="124488" y="3805034"/>
                </a:cubicBezTo>
                <a:cubicBezTo>
                  <a:pt x="115488" y="3810433"/>
                  <a:pt x="108649" y="3816553"/>
                  <a:pt x="106489" y="3820512"/>
                </a:cubicBezTo>
                <a:cubicBezTo>
                  <a:pt x="104689" y="3823392"/>
                  <a:pt x="103969" y="3824112"/>
                  <a:pt x="103969" y="3824472"/>
                </a:cubicBezTo>
                <a:cubicBezTo>
                  <a:pt x="103969" y="3824472"/>
                  <a:pt x="103969" y="3824832"/>
                  <a:pt x="103969" y="3825912"/>
                </a:cubicBezTo>
                <a:cubicBezTo>
                  <a:pt x="103969" y="3826992"/>
                  <a:pt x="104329" y="3827712"/>
                  <a:pt x="104689" y="3829152"/>
                </a:cubicBezTo>
                <a:cubicBezTo>
                  <a:pt x="102889" y="3824472"/>
                  <a:pt x="107569" y="3832391"/>
                  <a:pt x="108289" y="3833471"/>
                </a:cubicBezTo>
                <a:cubicBezTo>
                  <a:pt x="113329" y="3838151"/>
                  <a:pt x="116928" y="3840670"/>
                  <a:pt x="123048" y="3844270"/>
                </a:cubicBezTo>
                <a:cubicBezTo>
                  <a:pt x="130248" y="3848230"/>
                  <a:pt x="137807" y="3851469"/>
                  <a:pt x="145367" y="3854349"/>
                </a:cubicBezTo>
                <a:close/>
                <a:moveTo>
                  <a:pt x="145367" y="3522103"/>
                </a:moveTo>
                <a:cubicBezTo>
                  <a:pt x="135287" y="3521743"/>
                  <a:pt x="125208" y="3522462"/>
                  <a:pt x="116208" y="3524982"/>
                </a:cubicBezTo>
                <a:cubicBezTo>
                  <a:pt x="60411" y="3540821"/>
                  <a:pt x="107209" y="3567098"/>
                  <a:pt x="145367" y="3578617"/>
                </a:cubicBezTo>
                <a:close/>
                <a:moveTo>
                  <a:pt x="145367" y="3273728"/>
                </a:moveTo>
                <a:cubicBezTo>
                  <a:pt x="129888" y="3271568"/>
                  <a:pt x="115488" y="3271568"/>
                  <a:pt x="102889" y="3274087"/>
                </a:cubicBezTo>
                <a:cubicBezTo>
                  <a:pt x="62931" y="3283447"/>
                  <a:pt x="109729" y="3311884"/>
                  <a:pt x="145367" y="3328442"/>
                </a:cubicBezTo>
                <a:close/>
                <a:moveTo>
                  <a:pt x="145367" y="3023553"/>
                </a:moveTo>
                <a:cubicBezTo>
                  <a:pt x="134927" y="3022113"/>
                  <a:pt x="125208" y="3022473"/>
                  <a:pt x="117288" y="3027512"/>
                </a:cubicBezTo>
                <a:cubicBezTo>
                  <a:pt x="88490" y="3045510"/>
                  <a:pt x="117648" y="3068188"/>
                  <a:pt x="145367" y="3082227"/>
                </a:cubicBezTo>
                <a:close/>
                <a:moveTo>
                  <a:pt x="145367" y="2805415"/>
                </a:moveTo>
                <a:cubicBezTo>
                  <a:pt x="129528" y="2805775"/>
                  <a:pt x="105049" y="2808294"/>
                  <a:pt x="103249" y="2818013"/>
                </a:cubicBezTo>
                <a:cubicBezTo>
                  <a:pt x="100369" y="2830612"/>
                  <a:pt x="123408" y="2845371"/>
                  <a:pt x="145367" y="2854730"/>
                </a:cubicBezTo>
                <a:close/>
                <a:moveTo>
                  <a:pt x="145367" y="2540481"/>
                </a:moveTo>
                <a:cubicBezTo>
                  <a:pt x="135647" y="2541201"/>
                  <a:pt x="126288" y="2543361"/>
                  <a:pt x="118728" y="2547681"/>
                </a:cubicBezTo>
                <a:cubicBezTo>
                  <a:pt x="90650" y="2564239"/>
                  <a:pt x="85250" y="2564239"/>
                  <a:pt x="114769" y="2579357"/>
                </a:cubicBezTo>
                <a:cubicBezTo>
                  <a:pt x="124488" y="2584397"/>
                  <a:pt x="134927" y="2588357"/>
                  <a:pt x="145367" y="2592316"/>
                </a:cubicBezTo>
                <a:close/>
                <a:moveTo>
                  <a:pt x="137807" y="2296786"/>
                </a:moveTo>
                <a:cubicBezTo>
                  <a:pt x="126288" y="2297506"/>
                  <a:pt x="95690" y="2302905"/>
                  <a:pt x="91730" y="2315864"/>
                </a:cubicBezTo>
                <a:cubicBezTo>
                  <a:pt x="92450" y="2314424"/>
                  <a:pt x="94250" y="2320543"/>
                  <a:pt x="96049" y="2322703"/>
                </a:cubicBezTo>
                <a:cubicBezTo>
                  <a:pt x="101809" y="2328823"/>
                  <a:pt x="107929" y="2333502"/>
                  <a:pt x="115128" y="2337102"/>
                </a:cubicBezTo>
                <a:cubicBezTo>
                  <a:pt x="125208" y="2342141"/>
                  <a:pt x="135287" y="2345021"/>
                  <a:pt x="145367" y="2346821"/>
                </a:cubicBezTo>
                <a:lnTo>
                  <a:pt x="145367" y="2296786"/>
                </a:lnTo>
                <a:cubicBezTo>
                  <a:pt x="142847" y="2296786"/>
                  <a:pt x="140327" y="2296426"/>
                  <a:pt x="137807" y="2296786"/>
                </a:cubicBezTo>
                <a:close/>
                <a:moveTo>
                  <a:pt x="109639" y="2026993"/>
                </a:moveTo>
                <a:cubicBezTo>
                  <a:pt x="98119" y="2028973"/>
                  <a:pt x="87230" y="2033292"/>
                  <a:pt x="77690" y="2040492"/>
                </a:cubicBezTo>
                <a:cubicBezTo>
                  <a:pt x="76251" y="2041212"/>
                  <a:pt x="74451" y="2039052"/>
                  <a:pt x="80210" y="2045531"/>
                </a:cubicBezTo>
                <a:cubicBezTo>
                  <a:pt x="87410" y="2052730"/>
                  <a:pt x="94250" y="2058850"/>
                  <a:pt x="102889" y="2063889"/>
                </a:cubicBezTo>
                <a:cubicBezTo>
                  <a:pt x="116208" y="2071808"/>
                  <a:pt x="130608" y="2078648"/>
                  <a:pt x="145367" y="2082607"/>
                </a:cubicBezTo>
                <a:lnTo>
                  <a:pt x="145367" y="2027533"/>
                </a:lnTo>
                <a:cubicBezTo>
                  <a:pt x="133308" y="2025373"/>
                  <a:pt x="121158" y="2025013"/>
                  <a:pt x="109639" y="2026993"/>
                </a:cubicBezTo>
                <a:close/>
                <a:moveTo>
                  <a:pt x="145367" y="1765119"/>
                </a:moveTo>
                <a:cubicBezTo>
                  <a:pt x="131688" y="1766199"/>
                  <a:pt x="119088" y="1769439"/>
                  <a:pt x="108289" y="1775918"/>
                </a:cubicBezTo>
                <a:cubicBezTo>
                  <a:pt x="60771" y="1806155"/>
                  <a:pt x="105409" y="1840712"/>
                  <a:pt x="145367" y="1852231"/>
                </a:cubicBezTo>
                <a:close/>
                <a:moveTo>
                  <a:pt x="145367" y="1538702"/>
                </a:moveTo>
                <a:cubicBezTo>
                  <a:pt x="106489" y="1549141"/>
                  <a:pt x="122328" y="1575419"/>
                  <a:pt x="145367" y="1591977"/>
                </a:cubicBezTo>
                <a:close/>
                <a:moveTo>
                  <a:pt x="145367" y="1277369"/>
                </a:moveTo>
                <a:cubicBezTo>
                  <a:pt x="128088" y="1282408"/>
                  <a:pt x="111889" y="1291047"/>
                  <a:pt x="98929" y="1305806"/>
                </a:cubicBezTo>
                <a:cubicBezTo>
                  <a:pt x="91010" y="1314445"/>
                  <a:pt x="87410" y="1319124"/>
                  <a:pt x="85610" y="1330643"/>
                </a:cubicBezTo>
                <a:cubicBezTo>
                  <a:pt x="85250" y="1332443"/>
                  <a:pt x="85610" y="1340362"/>
                  <a:pt x="88130" y="1344682"/>
                </a:cubicBezTo>
                <a:cubicBezTo>
                  <a:pt x="98569" y="1361240"/>
                  <a:pt x="121968" y="1370239"/>
                  <a:pt x="145367" y="1375999"/>
                </a:cubicBezTo>
                <a:close/>
                <a:moveTo>
                  <a:pt x="145367" y="925684"/>
                </a:moveTo>
                <a:cubicBezTo>
                  <a:pt x="128448" y="928924"/>
                  <a:pt x="112249" y="936123"/>
                  <a:pt x="98209" y="950161"/>
                </a:cubicBezTo>
                <a:cubicBezTo>
                  <a:pt x="76610" y="971039"/>
                  <a:pt x="75171" y="985438"/>
                  <a:pt x="103249" y="1000916"/>
                </a:cubicBezTo>
                <a:cubicBezTo>
                  <a:pt x="116568" y="1008476"/>
                  <a:pt x="130968" y="1013875"/>
                  <a:pt x="145367" y="1018195"/>
                </a:cubicBezTo>
                <a:close/>
                <a:moveTo>
                  <a:pt x="145367" y="612155"/>
                </a:moveTo>
                <a:cubicBezTo>
                  <a:pt x="137447" y="613955"/>
                  <a:pt x="129888" y="616115"/>
                  <a:pt x="122328" y="618635"/>
                </a:cubicBezTo>
                <a:cubicBezTo>
                  <a:pt x="49612" y="646352"/>
                  <a:pt x="98569" y="714025"/>
                  <a:pt x="145367" y="744262"/>
                </a:cubicBezTo>
                <a:close/>
                <a:moveTo>
                  <a:pt x="145367" y="331024"/>
                </a:moveTo>
                <a:cubicBezTo>
                  <a:pt x="137447" y="335343"/>
                  <a:pt x="129888" y="340383"/>
                  <a:pt x="123408" y="346862"/>
                </a:cubicBezTo>
                <a:cubicBezTo>
                  <a:pt x="111889" y="357661"/>
                  <a:pt x="100729" y="372060"/>
                  <a:pt x="104689" y="384658"/>
                </a:cubicBezTo>
                <a:cubicBezTo>
                  <a:pt x="110449" y="400497"/>
                  <a:pt x="128088" y="410216"/>
                  <a:pt x="145367" y="416695"/>
                </a:cubicBezTo>
                <a:close/>
                <a:moveTo>
                  <a:pt x="3842406" y="322"/>
                </a:moveTo>
                <a:cubicBezTo>
                  <a:pt x="3972463" y="3327"/>
                  <a:pt x="4101607" y="29059"/>
                  <a:pt x="4159879" y="144923"/>
                </a:cubicBezTo>
                <a:cubicBezTo>
                  <a:pt x="4223595" y="271630"/>
                  <a:pt x="4198397" y="441893"/>
                  <a:pt x="4198397" y="579039"/>
                </a:cubicBezTo>
                <a:lnTo>
                  <a:pt x="4198397" y="5104143"/>
                </a:lnTo>
                <a:cubicBezTo>
                  <a:pt x="4198397" y="5107743"/>
                  <a:pt x="4198037" y="5110623"/>
                  <a:pt x="4197317" y="5113502"/>
                </a:cubicBezTo>
                <a:cubicBezTo>
                  <a:pt x="4176438" y="5352518"/>
                  <a:pt x="3978088" y="5387075"/>
                  <a:pt x="3782978" y="5387075"/>
                </a:cubicBezTo>
                <a:lnTo>
                  <a:pt x="514348" y="5387075"/>
                </a:lnTo>
                <a:cubicBezTo>
                  <a:pt x="448111" y="5387075"/>
                  <a:pt x="374675" y="5393194"/>
                  <a:pt x="313838" y="5362597"/>
                </a:cubicBezTo>
                <a:cubicBezTo>
                  <a:pt x="179565" y="5295284"/>
                  <a:pt x="150767" y="5182256"/>
                  <a:pt x="145367" y="5059508"/>
                </a:cubicBezTo>
                <a:cubicBezTo>
                  <a:pt x="78770" y="5031791"/>
                  <a:pt x="-5825" y="4954398"/>
                  <a:pt x="65811" y="4887085"/>
                </a:cubicBezTo>
                <a:cubicBezTo>
                  <a:pt x="88850" y="4865487"/>
                  <a:pt x="116208" y="4853969"/>
                  <a:pt x="145367" y="4849649"/>
                </a:cubicBezTo>
                <a:lnTo>
                  <a:pt x="145367" y="4783776"/>
                </a:lnTo>
                <a:cubicBezTo>
                  <a:pt x="89210" y="4762178"/>
                  <a:pt x="13974" y="4696304"/>
                  <a:pt x="58251" y="4632231"/>
                </a:cubicBezTo>
                <a:cubicBezTo>
                  <a:pt x="81290" y="4599114"/>
                  <a:pt x="111889" y="4587235"/>
                  <a:pt x="145367" y="4585796"/>
                </a:cubicBezTo>
                <a:lnTo>
                  <a:pt x="145367" y="4503724"/>
                </a:lnTo>
                <a:cubicBezTo>
                  <a:pt x="80210" y="4483206"/>
                  <a:pt x="-18065" y="4435691"/>
                  <a:pt x="29093" y="4357579"/>
                </a:cubicBezTo>
                <a:cubicBezTo>
                  <a:pt x="52132" y="4319422"/>
                  <a:pt x="101449" y="4299624"/>
                  <a:pt x="145367" y="4298544"/>
                </a:cubicBezTo>
                <a:lnTo>
                  <a:pt x="145367" y="4214673"/>
                </a:lnTo>
                <a:cubicBezTo>
                  <a:pt x="69771" y="4191635"/>
                  <a:pt x="-34264" y="4140880"/>
                  <a:pt x="21533" y="4049449"/>
                </a:cubicBezTo>
                <a:cubicBezTo>
                  <a:pt x="55372" y="3994735"/>
                  <a:pt x="98569" y="3978177"/>
                  <a:pt x="145367" y="3980336"/>
                </a:cubicBezTo>
                <a:lnTo>
                  <a:pt x="145367" y="3932461"/>
                </a:lnTo>
                <a:cubicBezTo>
                  <a:pt x="100729" y="3919143"/>
                  <a:pt x="43852" y="3895025"/>
                  <a:pt x="32693" y="3846070"/>
                </a:cubicBezTo>
                <a:cubicBezTo>
                  <a:pt x="23693" y="3804314"/>
                  <a:pt x="46372" y="3767958"/>
                  <a:pt x="80570" y="3745280"/>
                </a:cubicBezTo>
                <a:cubicBezTo>
                  <a:pt x="100729" y="3732321"/>
                  <a:pt x="122688" y="3723322"/>
                  <a:pt x="145367" y="3718643"/>
                </a:cubicBezTo>
                <a:lnTo>
                  <a:pt x="145367" y="3654209"/>
                </a:lnTo>
                <a:cubicBezTo>
                  <a:pt x="70131" y="3637651"/>
                  <a:pt x="-35344" y="3571418"/>
                  <a:pt x="33773" y="3493305"/>
                </a:cubicBezTo>
                <a:cubicBezTo>
                  <a:pt x="62931" y="3460909"/>
                  <a:pt x="102889" y="3448670"/>
                  <a:pt x="145367" y="3449750"/>
                </a:cubicBezTo>
                <a:lnTo>
                  <a:pt x="145367" y="3408714"/>
                </a:lnTo>
                <a:cubicBezTo>
                  <a:pt x="73371" y="3387836"/>
                  <a:pt x="-51183" y="3296765"/>
                  <a:pt x="40972" y="3225492"/>
                </a:cubicBezTo>
                <a:cubicBezTo>
                  <a:pt x="68691" y="3203895"/>
                  <a:pt x="106129" y="3197415"/>
                  <a:pt x="145367" y="3200295"/>
                </a:cubicBezTo>
                <a:lnTo>
                  <a:pt x="145367" y="3162499"/>
                </a:lnTo>
                <a:cubicBezTo>
                  <a:pt x="78770" y="3140181"/>
                  <a:pt x="-7985" y="3066748"/>
                  <a:pt x="46012" y="2993676"/>
                </a:cubicBezTo>
                <a:cubicBezTo>
                  <a:pt x="73371" y="2956599"/>
                  <a:pt x="108289" y="2947960"/>
                  <a:pt x="145367" y="2951560"/>
                </a:cubicBezTo>
                <a:lnTo>
                  <a:pt x="145367" y="2931762"/>
                </a:lnTo>
                <a:cubicBezTo>
                  <a:pt x="85610" y="2915564"/>
                  <a:pt x="16854" y="2870928"/>
                  <a:pt x="31253" y="2802895"/>
                </a:cubicBezTo>
                <a:cubicBezTo>
                  <a:pt x="39532" y="2762579"/>
                  <a:pt x="78410" y="2742781"/>
                  <a:pt x="115128" y="2734502"/>
                </a:cubicBezTo>
                <a:cubicBezTo>
                  <a:pt x="125208" y="2731982"/>
                  <a:pt x="135287" y="2731262"/>
                  <a:pt x="145367" y="2731262"/>
                </a:cubicBezTo>
                <a:lnTo>
                  <a:pt x="145367" y="2669348"/>
                </a:lnTo>
                <a:cubicBezTo>
                  <a:pt x="80210" y="2649910"/>
                  <a:pt x="-23104" y="2599155"/>
                  <a:pt x="33773" y="2523203"/>
                </a:cubicBezTo>
                <a:cubicBezTo>
                  <a:pt x="61131" y="2486127"/>
                  <a:pt x="101809" y="2471368"/>
                  <a:pt x="145367" y="2468849"/>
                </a:cubicBezTo>
                <a:lnTo>
                  <a:pt x="145367" y="2420613"/>
                </a:lnTo>
                <a:cubicBezTo>
                  <a:pt x="82010" y="2413414"/>
                  <a:pt x="8934" y="2372738"/>
                  <a:pt x="19373" y="2301825"/>
                </a:cubicBezTo>
                <a:cubicBezTo>
                  <a:pt x="25133" y="2263309"/>
                  <a:pt x="63651" y="2238832"/>
                  <a:pt x="98209" y="2228753"/>
                </a:cubicBezTo>
                <a:cubicBezTo>
                  <a:pt x="113689" y="2224433"/>
                  <a:pt x="129528" y="2222633"/>
                  <a:pt x="145367" y="2222633"/>
                </a:cubicBezTo>
                <a:lnTo>
                  <a:pt x="145367" y="2156760"/>
                </a:lnTo>
                <a:cubicBezTo>
                  <a:pt x="74451" y="2143081"/>
                  <a:pt x="-42543" y="2076488"/>
                  <a:pt x="15774" y="1999456"/>
                </a:cubicBezTo>
                <a:cubicBezTo>
                  <a:pt x="47452" y="1957700"/>
                  <a:pt x="96049" y="1946901"/>
                  <a:pt x="145367" y="1954100"/>
                </a:cubicBezTo>
                <a:lnTo>
                  <a:pt x="145367" y="1928543"/>
                </a:lnTo>
                <a:cubicBezTo>
                  <a:pt x="59331" y="1916304"/>
                  <a:pt x="-28144" y="1827033"/>
                  <a:pt x="35573" y="1743522"/>
                </a:cubicBezTo>
                <a:cubicBezTo>
                  <a:pt x="62931" y="1708245"/>
                  <a:pt x="102889" y="1694207"/>
                  <a:pt x="145367" y="1693127"/>
                </a:cubicBezTo>
                <a:lnTo>
                  <a:pt x="145367" y="1674049"/>
                </a:lnTo>
                <a:cubicBezTo>
                  <a:pt x="61851" y="1644892"/>
                  <a:pt x="8574" y="1553461"/>
                  <a:pt x="87050" y="1486507"/>
                </a:cubicBezTo>
                <a:cubicBezTo>
                  <a:pt x="102889" y="1473189"/>
                  <a:pt x="123048" y="1465990"/>
                  <a:pt x="145367" y="1463470"/>
                </a:cubicBezTo>
                <a:lnTo>
                  <a:pt x="145367" y="1451231"/>
                </a:lnTo>
                <a:cubicBezTo>
                  <a:pt x="98929" y="1442232"/>
                  <a:pt x="43492" y="1423154"/>
                  <a:pt x="22613" y="1378159"/>
                </a:cubicBezTo>
                <a:cubicBezTo>
                  <a:pt x="3894" y="1337842"/>
                  <a:pt x="11814" y="1297886"/>
                  <a:pt x="38812" y="1263330"/>
                </a:cubicBezTo>
                <a:cubicBezTo>
                  <a:pt x="65811" y="1228413"/>
                  <a:pt x="104329" y="1208615"/>
                  <a:pt x="145367" y="1201776"/>
                </a:cubicBezTo>
                <a:lnTo>
                  <a:pt x="145367" y="1094507"/>
                </a:lnTo>
                <a:cubicBezTo>
                  <a:pt x="66171" y="1076149"/>
                  <a:pt x="-33544" y="1014595"/>
                  <a:pt x="23333" y="923884"/>
                </a:cubicBezTo>
                <a:cubicBezTo>
                  <a:pt x="52852" y="876729"/>
                  <a:pt x="97129" y="856211"/>
                  <a:pt x="145367" y="852611"/>
                </a:cubicBezTo>
                <a:lnTo>
                  <a:pt x="145367" y="825974"/>
                </a:lnTo>
                <a:cubicBezTo>
                  <a:pt x="94970" y="806536"/>
                  <a:pt x="52132" y="774499"/>
                  <a:pt x="26573" y="726264"/>
                </a:cubicBezTo>
                <a:cubicBezTo>
                  <a:pt x="3894" y="682708"/>
                  <a:pt x="6774" y="615395"/>
                  <a:pt x="45652" y="581199"/>
                </a:cubicBezTo>
                <a:cubicBezTo>
                  <a:pt x="73371" y="556361"/>
                  <a:pt x="108289" y="543042"/>
                  <a:pt x="145367" y="537283"/>
                </a:cubicBezTo>
                <a:lnTo>
                  <a:pt x="145367" y="494447"/>
                </a:lnTo>
                <a:cubicBezTo>
                  <a:pt x="100729" y="480049"/>
                  <a:pt x="51772" y="456291"/>
                  <a:pt x="35213" y="408776"/>
                </a:cubicBezTo>
                <a:cubicBezTo>
                  <a:pt x="22613" y="371340"/>
                  <a:pt x="36653" y="330304"/>
                  <a:pt x="63291" y="302587"/>
                </a:cubicBezTo>
                <a:cubicBezTo>
                  <a:pt x="87410" y="277029"/>
                  <a:pt x="117288" y="260111"/>
                  <a:pt x="148967" y="250752"/>
                </a:cubicBezTo>
                <a:cubicBezTo>
                  <a:pt x="169846" y="114326"/>
                  <a:pt x="283600" y="4897"/>
                  <a:pt x="427952" y="4897"/>
                </a:cubicBezTo>
                <a:lnTo>
                  <a:pt x="3622426" y="4897"/>
                </a:lnTo>
                <a:cubicBezTo>
                  <a:pt x="3686008" y="4897"/>
                  <a:pt x="3764372" y="-1482"/>
                  <a:pt x="3842406" y="322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ld Standard TT" panose="02040503050505020303" pitchFamily="18" charset="0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455CFCF-49C9-5249-B4B9-DC3418D740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ld Standard TT" panose="02040503050505020303" pitchFamily="18" charset="0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236700" y="922716"/>
            <a:ext cx="3909849" cy="2207906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ld Standard TT" panose="02040503050505020303" pitchFamily="18" charset="0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D8BF7-9F52-564F-996E-D40CC8BB19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93638" cy="2809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85B92-5380-A142-8CA7-9FC49FF283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27041"/>
            <a:ext cx="5496980" cy="38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7765E15-88A0-7045-9012-6E533A4E750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05573" y="745330"/>
            <a:ext cx="4203311" cy="5387574"/>
          </a:xfrm>
          <a:custGeom>
            <a:avLst/>
            <a:gdLst>
              <a:gd name="connsiteX0" fmla="*/ 280360 w 4203311"/>
              <a:gd name="connsiteY0" fmla="*/ 5248129 h 5387574"/>
              <a:gd name="connsiteX1" fmla="*/ 283600 w 4203311"/>
              <a:gd name="connsiteY1" fmla="*/ 5251009 h 5387574"/>
              <a:gd name="connsiteX2" fmla="*/ 283240 w 4203311"/>
              <a:gd name="connsiteY2" fmla="*/ 5248129 h 5387574"/>
              <a:gd name="connsiteX3" fmla="*/ 145367 w 4203311"/>
              <a:gd name="connsiteY3" fmla="*/ 4922722 h 5387574"/>
              <a:gd name="connsiteX4" fmla="*/ 134567 w 4203311"/>
              <a:gd name="connsiteY4" fmla="*/ 4926681 h 5387574"/>
              <a:gd name="connsiteX5" fmla="*/ 126288 w 4203311"/>
              <a:gd name="connsiteY5" fmla="*/ 4964477 h 5387574"/>
              <a:gd name="connsiteX6" fmla="*/ 144647 w 4203311"/>
              <a:gd name="connsiteY6" fmla="*/ 4977796 h 5387574"/>
              <a:gd name="connsiteX7" fmla="*/ 145367 w 4203311"/>
              <a:gd name="connsiteY7" fmla="*/ 4922722 h 5387574"/>
              <a:gd name="connsiteX8" fmla="*/ 145367 w 4203311"/>
              <a:gd name="connsiteY8" fmla="*/ 4658508 h 5387574"/>
              <a:gd name="connsiteX9" fmla="*/ 124848 w 4203311"/>
              <a:gd name="connsiteY9" fmla="*/ 4666787 h 5387574"/>
              <a:gd name="connsiteX10" fmla="*/ 121248 w 4203311"/>
              <a:gd name="connsiteY10" fmla="*/ 4674347 h 5387574"/>
              <a:gd name="connsiteX11" fmla="*/ 129168 w 4203311"/>
              <a:gd name="connsiteY11" fmla="*/ 4689105 h 5387574"/>
              <a:gd name="connsiteX12" fmla="*/ 145367 w 4203311"/>
              <a:gd name="connsiteY12" fmla="*/ 4703144 h 5387574"/>
              <a:gd name="connsiteX13" fmla="*/ 145367 w 4203311"/>
              <a:gd name="connsiteY13" fmla="*/ 4371977 h 5387574"/>
              <a:gd name="connsiteX14" fmla="*/ 110809 w 4203311"/>
              <a:gd name="connsiteY14" fmla="*/ 4382416 h 5387574"/>
              <a:gd name="connsiteX15" fmla="*/ 92090 w 4203311"/>
              <a:gd name="connsiteY15" fmla="*/ 4396095 h 5387574"/>
              <a:gd name="connsiteX16" fmla="*/ 92450 w 4203311"/>
              <a:gd name="connsiteY16" fmla="*/ 4396455 h 5387574"/>
              <a:gd name="connsiteX17" fmla="*/ 118008 w 4203311"/>
              <a:gd name="connsiteY17" fmla="*/ 4414093 h 5387574"/>
              <a:gd name="connsiteX18" fmla="*/ 145367 w 4203311"/>
              <a:gd name="connsiteY18" fmla="*/ 4425612 h 5387574"/>
              <a:gd name="connsiteX19" fmla="*/ 145367 w 4203311"/>
              <a:gd name="connsiteY19" fmla="*/ 4049809 h 5387574"/>
              <a:gd name="connsiteX20" fmla="*/ 91730 w 4203311"/>
              <a:gd name="connsiteY20" fmla="*/ 4076807 h 5387574"/>
              <a:gd name="connsiteX21" fmla="*/ 145367 w 4203311"/>
              <a:gd name="connsiteY21" fmla="*/ 4139800 h 5387574"/>
              <a:gd name="connsiteX22" fmla="*/ 145367 w 4203311"/>
              <a:gd name="connsiteY22" fmla="*/ 3795315 h 5387574"/>
              <a:gd name="connsiteX23" fmla="*/ 124488 w 4203311"/>
              <a:gd name="connsiteY23" fmla="*/ 3805034 h 5387574"/>
              <a:gd name="connsiteX24" fmla="*/ 106489 w 4203311"/>
              <a:gd name="connsiteY24" fmla="*/ 3820512 h 5387574"/>
              <a:gd name="connsiteX25" fmla="*/ 103969 w 4203311"/>
              <a:gd name="connsiteY25" fmla="*/ 3824472 h 5387574"/>
              <a:gd name="connsiteX26" fmla="*/ 103969 w 4203311"/>
              <a:gd name="connsiteY26" fmla="*/ 3825912 h 5387574"/>
              <a:gd name="connsiteX27" fmla="*/ 104689 w 4203311"/>
              <a:gd name="connsiteY27" fmla="*/ 3829152 h 5387574"/>
              <a:gd name="connsiteX28" fmla="*/ 108289 w 4203311"/>
              <a:gd name="connsiteY28" fmla="*/ 3833471 h 5387574"/>
              <a:gd name="connsiteX29" fmla="*/ 123048 w 4203311"/>
              <a:gd name="connsiteY29" fmla="*/ 3844270 h 5387574"/>
              <a:gd name="connsiteX30" fmla="*/ 145367 w 4203311"/>
              <a:gd name="connsiteY30" fmla="*/ 3854349 h 5387574"/>
              <a:gd name="connsiteX31" fmla="*/ 145367 w 4203311"/>
              <a:gd name="connsiteY31" fmla="*/ 3522103 h 5387574"/>
              <a:gd name="connsiteX32" fmla="*/ 116208 w 4203311"/>
              <a:gd name="connsiteY32" fmla="*/ 3524982 h 5387574"/>
              <a:gd name="connsiteX33" fmla="*/ 145367 w 4203311"/>
              <a:gd name="connsiteY33" fmla="*/ 3578617 h 5387574"/>
              <a:gd name="connsiteX34" fmla="*/ 145367 w 4203311"/>
              <a:gd name="connsiteY34" fmla="*/ 3273728 h 5387574"/>
              <a:gd name="connsiteX35" fmla="*/ 102889 w 4203311"/>
              <a:gd name="connsiteY35" fmla="*/ 3274087 h 5387574"/>
              <a:gd name="connsiteX36" fmla="*/ 145367 w 4203311"/>
              <a:gd name="connsiteY36" fmla="*/ 3328442 h 5387574"/>
              <a:gd name="connsiteX37" fmla="*/ 145367 w 4203311"/>
              <a:gd name="connsiteY37" fmla="*/ 3023553 h 5387574"/>
              <a:gd name="connsiteX38" fmla="*/ 117288 w 4203311"/>
              <a:gd name="connsiteY38" fmla="*/ 3027512 h 5387574"/>
              <a:gd name="connsiteX39" fmla="*/ 145367 w 4203311"/>
              <a:gd name="connsiteY39" fmla="*/ 3082227 h 5387574"/>
              <a:gd name="connsiteX40" fmla="*/ 145367 w 4203311"/>
              <a:gd name="connsiteY40" fmla="*/ 2805415 h 5387574"/>
              <a:gd name="connsiteX41" fmla="*/ 103249 w 4203311"/>
              <a:gd name="connsiteY41" fmla="*/ 2818013 h 5387574"/>
              <a:gd name="connsiteX42" fmla="*/ 145367 w 4203311"/>
              <a:gd name="connsiteY42" fmla="*/ 2854730 h 5387574"/>
              <a:gd name="connsiteX43" fmla="*/ 145367 w 4203311"/>
              <a:gd name="connsiteY43" fmla="*/ 2540481 h 5387574"/>
              <a:gd name="connsiteX44" fmla="*/ 118728 w 4203311"/>
              <a:gd name="connsiteY44" fmla="*/ 2547681 h 5387574"/>
              <a:gd name="connsiteX45" fmla="*/ 114769 w 4203311"/>
              <a:gd name="connsiteY45" fmla="*/ 2579357 h 5387574"/>
              <a:gd name="connsiteX46" fmla="*/ 145367 w 4203311"/>
              <a:gd name="connsiteY46" fmla="*/ 2592316 h 5387574"/>
              <a:gd name="connsiteX47" fmla="*/ 137807 w 4203311"/>
              <a:gd name="connsiteY47" fmla="*/ 2296786 h 5387574"/>
              <a:gd name="connsiteX48" fmla="*/ 91730 w 4203311"/>
              <a:gd name="connsiteY48" fmla="*/ 2315864 h 5387574"/>
              <a:gd name="connsiteX49" fmla="*/ 96049 w 4203311"/>
              <a:gd name="connsiteY49" fmla="*/ 2322703 h 5387574"/>
              <a:gd name="connsiteX50" fmla="*/ 115128 w 4203311"/>
              <a:gd name="connsiteY50" fmla="*/ 2337102 h 5387574"/>
              <a:gd name="connsiteX51" fmla="*/ 145367 w 4203311"/>
              <a:gd name="connsiteY51" fmla="*/ 2346821 h 5387574"/>
              <a:gd name="connsiteX52" fmla="*/ 145367 w 4203311"/>
              <a:gd name="connsiteY52" fmla="*/ 2296786 h 5387574"/>
              <a:gd name="connsiteX53" fmla="*/ 137807 w 4203311"/>
              <a:gd name="connsiteY53" fmla="*/ 2296786 h 5387574"/>
              <a:gd name="connsiteX54" fmla="*/ 109639 w 4203311"/>
              <a:gd name="connsiteY54" fmla="*/ 2026993 h 5387574"/>
              <a:gd name="connsiteX55" fmla="*/ 77690 w 4203311"/>
              <a:gd name="connsiteY55" fmla="*/ 2040492 h 5387574"/>
              <a:gd name="connsiteX56" fmla="*/ 80210 w 4203311"/>
              <a:gd name="connsiteY56" fmla="*/ 2045531 h 5387574"/>
              <a:gd name="connsiteX57" fmla="*/ 102889 w 4203311"/>
              <a:gd name="connsiteY57" fmla="*/ 2063889 h 5387574"/>
              <a:gd name="connsiteX58" fmla="*/ 145367 w 4203311"/>
              <a:gd name="connsiteY58" fmla="*/ 2082607 h 5387574"/>
              <a:gd name="connsiteX59" fmla="*/ 145367 w 4203311"/>
              <a:gd name="connsiteY59" fmla="*/ 2027533 h 5387574"/>
              <a:gd name="connsiteX60" fmla="*/ 109639 w 4203311"/>
              <a:gd name="connsiteY60" fmla="*/ 2026993 h 5387574"/>
              <a:gd name="connsiteX61" fmla="*/ 145367 w 4203311"/>
              <a:gd name="connsiteY61" fmla="*/ 1765119 h 5387574"/>
              <a:gd name="connsiteX62" fmla="*/ 108289 w 4203311"/>
              <a:gd name="connsiteY62" fmla="*/ 1775918 h 5387574"/>
              <a:gd name="connsiteX63" fmla="*/ 145367 w 4203311"/>
              <a:gd name="connsiteY63" fmla="*/ 1852231 h 5387574"/>
              <a:gd name="connsiteX64" fmla="*/ 145367 w 4203311"/>
              <a:gd name="connsiteY64" fmla="*/ 1538702 h 5387574"/>
              <a:gd name="connsiteX65" fmla="*/ 145367 w 4203311"/>
              <a:gd name="connsiteY65" fmla="*/ 1591977 h 5387574"/>
              <a:gd name="connsiteX66" fmla="*/ 145367 w 4203311"/>
              <a:gd name="connsiteY66" fmla="*/ 1277369 h 5387574"/>
              <a:gd name="connsiteX67" fmla="*/ 98929 w 4203311"/>
              <a:gd name="connsiteY67" fmla="*/ 1305806 h 5387574"/>
              <a:gd name="connsiteX68" fmla="*/ 85610 w 4203311"/>
              <a:gd name="connsiteY68" fmla="*/ 1330643 h 5387574"/>
              <a:gd name="connsiteX69" fmla="*/ 88130 w 4203311"/>
              <a:gd name="connsiteY69" fmla="*/ 1344682 h 5387574"/>
              <a:gd name="connsiteX70" fmla="*/ 145367 w 4203311"/>
              <a:gd name="connsiteY70" fmla="*/ 1375999 h 5387574"/>
              <a:gd name="connsiteX71" fmla="*/ 145367 w 4203311"/>
              <a:gd name="connsiteY71" fmla="*/ 925684 h 5387574"/>
              <a:gd name="connsiteX72" fmla="*/ 98209 w 4203311"/>
              <a:gd name="connsiteY72" fmla="*/ 950161 h 5387574"/>
              <a:gd name="connsiteX73" fmla="*/ 103249 w 4203311"/>
              <a:gd name="connsiteY73" fmla="*/ 1000916 h 5387574"/>
              <a:gd name="connsiteX74" fmla="*/ 145367 w 4203311"/>
              <a:gd name="connsiteY74" fmla="*/ 1018195 h 5387574"/>
              <a:gd name="connsiteX75" fmla="*/ 145367 w 4203311"/>
              <a:gd name="connsiteY75" fmla="*/ 612155 h 5387574"/>
              <a:gd name="connsiteX76" fmla="*/ 122328 w 4203311"/>
              <a:gd name="connsiteY76" fmla="*/ 618635 h 5387574"/>
              <a:gd name="connsiteX77" fmla="*/ 145367 w 4203311"/>
              <a:gd name="connsiteY77" fmla="*/ 744262 h 5387574"/>
              <a:gd name="connsiteX78" fmla="*/ 145367 w 4203311"/>
              <a:gd name="connsiteY78" fmla="*/ 331024 h 5387574"/>
              <a:gd name="connsiteX79" fmla="*/ 123408 w 4203311"/>
              <a:gd name="connsiteY79" fmla="*/ 346862 h 5387574"/>
              <a:gd name="connsiteX80" fmla="*/ 104689 w 4203311"/>
              <a:gd name="connsiteY80" fmla="*/ 384658 h 5387574"/>
              <a:gd name="connsiteX81" fmla="*/ 145367 w 4203311"/>
              <a:gd name="connsiteY81" fmla="*/ 416695 h 5387574"/>
              <a:gd name="connsiteX82" fmla="*/ 3842406 w 4203311"/>
              <a:gd name="connsiteY82" fmla="*/ 322 h 5387574"/>
              <a:gd name="connsiteX83" fmla="*/ 4159879 w 4203311"/>
              <a:gd name="connsiteY83" fmla="*/ 144923 h 5387574"/>
              <a:gd name="connsiteX84" fmla="*/ 4198397 w 4203311"/>
              <a:gd name="connsiteY84" fmla="*/ 579039 h 5387574"/>
              <a:gd name="connsiteX85" fmla="*/ 4198397 w 4203311"/>
              <a:gd name="connsiteY85" fmla="*/ 5104143 h 5387574"/>
              <a:gd name="connsiteX86" fmla="*/ 4197317 w 4203311"/>
              <a:gd name="connsiteY86" fmla="*/ 5113502 h 5387574"/>
              <a:gd name="connsiteX87" fmla="*/ 3782978 w 4203311"/>
              <a:gd name="connsiteY87" fmla="*/ 5387075 h 5387574"/>
              <a:gd name="connsiteX88" fmla="*/ 514348 w 4203311"/>
              <a:gd name="connsiteY88" fmla="*/ 5387075 h 5387574"/>
              <a:gd name="connsiteX89" fmla="*/ 313838 w 4203311"/>
              <a:gd name="connsiteY89" fmla="*/ 5362597 h 5387574"/>
              <a:gd name="connsiteX90" fmla="*/ 145367 w 4203311"/>
              <a:gd name="connsiteY90" fmla="*/ 5059508 h 5387574"/>
              <a:gd name="connsiteX91" fmla="*/ 65811 w 4203311"/>
              <a:gd name="connsiteY91" fmla="*/ 4887085 h 5387574"/>
              <a:gd name="connsiteX92" fmla="*/ 145367 w 4203311"/>
              <a:gd name="connsiteY92" fmla="*/ 4849649 h 5387574"/>
              <a:gd name="connsiteX93" fmla="*/ 145367 w 4203311"/>
              <a:gd name="connsiteY93" fmla="*/ 4783776 h 5387574"/>
              <a:gd name="connsiteX94" fmla="*/ 58251 w 4203311"/>
              <a:gd name="connsiteY94" fmla="*/ 4632231 h 5387574"/>
              <a:gd name="connsiteX95" fmla="*/ 145367 w 4203311"/>
              <a:gd name="connsiteY95" fmla="*/ 4585796 h 5387574"/>
              <a:gd name="connsiteX96" fmla="*/ 145367 w 4203311"/>
              <a:gd name="connsiteY96" fmla="*/ 4503724 h 5387574"/>
              <a:gd name="connsiteX97" fmla="*/ 29093 w 4203311"/>
              <a:gd name="connsiteY97" fmla="*/ 4357579 h 5387574"/>
              <a:gd name="connsiteX98" fmla="*/ 145367 w 4203311"/>
              <a:gd name="connsiteY98" fmla="*/ 4298544 h 5387574"/>
              <a:gd name="connsiteX99" fmla="*/ 145367 w 4203311"/>
              <a:gd name="connsiteY99" fmla="*/ 4214673 h 5387574"/>
              <a:gd name="connsiteX100" fmla="*/ 21533 w 4203311"/>
              <a:gd name="connsiteY100" fmla="*/ 4049449 h 5387574"/>
              <a:gd name="connsiteX101" fmla="*/ 145367 w 4203311"/>
              <a:gd name="connsiteY101" fmla="*/ 3980336 h 5387574"/>
              <a:gd name="connsiteX102" fmla="*/ 145367 w 4203311"/>
              <a:gd name="connsiteY102" fmla="*/ 3932461 h 5387574"/>
              <a:gd name="connsiteX103" fmla="*/ 32693 w 4203311"/>
              <a:gd name="connsiteY103" fmla="*/ 3846070 h 5387574"/>
              <a:gd name="connsiteX104" fmla="*/ 80570 w 4203311"/>
              <a:gd name="connsiteY104" fmla="*/ 3745280 h 5387574"/>
              <a:gd name="connsiteX105" fmla="*/ 145367 w 4203311"/>
              <a:gd name="connsiteY105" fmla="*/ 3718643 h 5387574"/>
              <a:gd name="connsiteX106" fmla="*/ 145367 w 4203311"/>
              <a:gd name="connsiteY106" fmla="*/ 3654209 h 5387574"/>
              <a:gd name="connsiteX107" fmla="*/ 33773 w 4203311"/>
              <a:gd name="connsiteY107" fmla="*/ 3493305 h 5387574"/>
              <a:gd name="connsiteX108" fmla="*/ 145367 w 4203311"/>
              <a:gd name="connsiteY108" fmla="*/ 3449750 h 5387574"/>
              <a:gd name="connsiteX109" fmla="*/ 145367 w 4203311"/>
              <a:gd name="connsiteY109" fmla="*/ 3408714 h 5387574"/>
              <a:gd name="connsiteX110" fmla="*/ 40972 w 4203311"/>
              <a:gd name="connsiteY110" fmla="*/ 3225492 h 5387574"/>
              <a:gd name="connsiteX111" fmla="*/ 145367 w 4203311"/>
              <a:gd name="connsiteY111" fmla="*/ 3200295 h 5387574"/>
              <a:gd name="connsiteX112" fmla="*/ 145367 w 4203311"/>
              <a:gd name="connsiteY112" fmla="*/ 3162499 h 5387574"/>
              <a:gd name="connsiteX113" fmla="*/ 46012 w 4203311"/>
              <a:gd name="connsiteY113" fmla="*/ 2993676 h 5387574"/>
              <a:gd name="connsiteX114" fmla="*/ 145367 w 4203311"/>
              <a:gd name="connsiteY114" fmla="*/ 2951560 h 5387574"/>
              <a:gd name="connsiteX115" fmla="*/ 145367 w 4203311"/>
              <a:gd name="connsiteY115" fmla="*/ 2931762 h 5387574"/>
              <a:gd name="connsiteX116" fmla="*/ 31253 w 4203311"/>
              <a:gd name="connsiteY116" fmla="*/ 2802895 h 5387574"/>
              <a:gd name="connsiteX117" fmla="*/ 115128 w 4203311"/>
              <a:gd name="connsiteY117" fmla="*/ 2734502 h 5387574"/>
              <a:gd name="connsiteX118" fmla="*/ 145367 w 4203311"/>
              <a:gd name="connsiteY118" fmla="*/ 2731262 h 5387574"/>
              <a:gd name="connsiteX119" fmla="*/ 145367 w 4203311"/>
              <a:gd name="connsiteY119" fmla="*/ 2669348 h 5387574"/>
              <a:gd name="connsiteX120" fmla="*/ 33773 w 4203311"/>
              <a:gd name="connsiteY120" fmla="*/ 2523203 h 5387574"/>
              <a:gd name="connsiteX121" fmla="*/ 145367 w 4203311"/>
              <a:gd name="connsiteY121" fmla="*/ 2468849 h 5387574"/>
              <a:gd name="connsiteX122" fmla="*/ 145367 w 4203311"/>
              <a:gd name="connsiteY122" fmla="*/ 2420613 h 5387574"/>
              <a:gd name="connsiteX123" fmla="*/ 19373 w 4203311"/>
              <a:gd name="connsiteY123" fmla="*/ 2301825 h 5387574"/>
              <a:gd name="connsiteX124" fmla="*/ 98209 w 4203311"/>
              <a:gd name="connsiteY124" fmla="*/ 2228753 h 5387574"/>
              <a:gd name="connsiteX125" fmla="*/ 145367 w 4203311"/>
              <a:gd name="connsiteY125" fmla="*/ 2222633 h 5387574"/>
              <a:gd name="connsiteX126" fmla="*/ 145367 w 4203311"/>
              <a:gd name="connsiteY126" fmla="*/ 2156760 h 5387574"/>
              <a:gd name="connsiteX127" fmla="*/ 15774 w 4203311"/>
              <a:gd name="connsiteY127" fmla="*/ 1999456 h 5387574"/>
              <a:gd name="connsiteX128" fmla="*/ 145367 w 4203311"/>
              <a:gd name="connsiteY128" fmla="*/ 1954100 h 5387574"/>
              <a:gd name="connsiteX129" fmla="*/ 145367 w 4203311"/>
              <a:gd name="connsiteY129" fmla="*/ 1928543 h 5387574"/>
              <a:gd name="connsiteX130" fmla="*/ 35573 w 4203311"/>
              <a:gd name="connsiteY130" fmla="*/ 1743522 h 5387574"/>
              <a:gd name="connsiteX131" fmla="*/ 145367 w 4203311"/>
              <a:gd name="connsiteY131" fmla="*/ 1693127 h 5387574"/>
              <a:gd name="connsiteX132" fmla="*/ 145367 w 4203311"/>
              <a:gd name="connsiteY132" fmla="*/ 1674049 h 5387574"/>
              <a:gd name="connsiteX133" fmla="*/ 87050 w 4203311"/>
              <a:gd name="connsiteY133" fmla="*/ 1486507 h 5387574"/>
              <a:gd name="connsiteX134" fmla="*/ 145367 w 4203311"/>
              <a:gd name="connsiteY134" fmla="*/ 1463470 h 5387574"/>
              <a:gd name="connsiteX135" fmla="*/ 145367 w 4203311"/>
              <a:gd name="connsiteY135" fmla="*/ 1451231 h 5387574"/>
              <a:gd name="connsiteX136" fmla="*/ 22613 w 4203311"/>
              <a:gd name="connsiteY136" fmla="*/ 1378159 h 5387574"/>
              <a:gd name="connsiteX137" fmla="*/ 38812 w 4203311"/>
              <a:gd name="connsiteY137" fmla="*/ 1263330 h 5387574"/>
              <a:gd name="connsiteX138" fmla="*/ 145367 w 4203311"/>
              <a:gd name="connsiteY138" fmla="*/ 1201776 h 5387574"/>
              <a:gd name="connsiteX139" fmla="*/ 145367 w 4203311"/>
              <a:gd name="connsiteY139" fmla="*/ 1094507 h 5387574"/>
              <a:gd name="connsiteX140" fmla="*/ 23333 w 4203311"/>
              <a:gd name="connsiteY140" fmla="*/ 923884 h 5387574"/>
              <a:gd name="connsiteX141" fmla="*/ 145367 w 4203311"/>
              <a:gd name="connsiteY141" fmla="*/ 852611 h 5387574"/>
              <a:gd name="connsiteX142" fmla="*/ 145367 w 4203311"/>
              <a:gd name="connsiteY142" fmla="*/ 825974 h 5387574"/>
              <a:gd name="connsiteX143" fmla="*/ 26573 w 4203311"/>
              <a:gd name="connsiteY143" fmla="*/ 726264 h 5387574"/>
              <a:gd name="connsiteX144" fmla="*/ 45652 w 4203311"/>
              <a:gd name="connsiteY144" fmla="*/ 581199 h 5387574"/>
              <a:gd name="connsiteX145" fmla="*/ 145367 w 4203311"/>
              <a:gd name="connsiteY145" fmla="*/ 537283 h 5387574"/>
              <a:gd name="connsiteX146" fmla="*/ 145367 w 4203311"/>
              <a:gd name="connsiteY146" fmla="*/ 494447 h 5387574"/>
              <a:gd name="connsiteX147" fmla="*/ 35213 w 4203311"/>
              <a:gd name="connsiteY147" fmla="*/ 408776 h 5387574"/>
              <a:gd name="connsiteX148" fmla="*/ 63291 w 4203311"/>
              <a:gd name="connsiteY148" fmla="*/ 302587 h 5387574"/>
              <a:gd name="connsiteX149" fmla="*/ 148967 w 4203311"/>
              <a:gd name="connsiteY149" fmla="*/ 250752 h 5387574"/>
              <a:gd name="connsiteX150" fmla="*/ 427952 w 4203311"/>
              <a:gd name="connsiteY150" fmla="*/ 4897 h 5387574"/>
              <a:gd name="connsiteX151" fmla="*/ 3622426 w 4203311"/>
              <a:gd name="connsiteY151" fmla="*/ 4897 h 5387574"/>
              <a:gd name="connsiteX152" fmla="*/ 3842406 w 4203311"/>
              <a:gd name="connsiteY152" fmla="*/ 322 h 53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203311" h="5387574">
                <a:moveTo>
                  <a:pt x="280360" y="5248129"/>
                </a:moveTo>
                <a:cubicBezTo>
                  <a:pt x="281440" y="5249209"/>
                  <a:pt x="282880" y="5250289"/>
                  <a:pt x="283600" y="5251009"/>
                </a:cubicBezTo>
                <a:cubicBezTo>
                  <a:pt x="283600" y="5250289"/>
                  <a:pt x="283600" y="5249209"/>
                  <a:pt x="283240" y="5248129"/>
                </a:cubicBezTo>
                <a:close/>
                <a:moveTo>
                  <a:pt x="145367" y="4922722"/>
                </a:moveTo>
                <a:cubicBezTo>
                  <a:pt x="141767" y="4923802"/>
                  <a:pt x="138167" y="4924881"/>
                  <a:pt x="134567" y="4926681"/>
                </a:cubicBezTo>
                <a:cubicBezTo>
                  <a:pt x="115488" y="4938200"/>
                  <a:pt x="108289" y="4947919"/>
                  <a:pt x="126288" y="4964477"/>
                </a:cubicBezTo>
                <a:cubicBezTo>
                  <a:pt x="132048" y="4969517"/>
                  <a:pt x="138167" y="4973836"/>
                  <a:pt x="144647" y="4977796"/>
                </a:cubicBezTo>
                <a:cubicBezTo>
                  <a:pt x="144647" y="4959438"/>
                  <a:pt x="145007" y="4941080"/>
                  <a:pt x="145367" y="4922722"/>
                </a:cubicBezTo>
                <a:close/>
                <a:moveTo>
                  <a:pt x="145367" y="4658508"/>
                </a:moveTo>
                <a:cubicBezTo>
                  <a:pt x="137447" y="4659228"/>
                  <a:pt x="129888" y="4661748"/>
                  <a:pt x="124848" y="4666787"/>
                </a:cubicBezTo>
                <a:cubicBezTo>
                  <a:pt x="120528" y="4670747"/>
                  <a:pt x="120528" y="4668227"/>
                  <a:pt x="121248" y="4674347"/>
                </a:cubicBezTo>
                <a:cubicBezTo>
                  <a:pt x="121248" y="4674347"/>
                  <a:pt x="125208" y="4684066"/>
                  <a:pt x="129168" y="4689105"/>
                </a:cubicBezTo>
                <a:cubicBezTo>
                  <a:pt x="133488" y="4694865"/>
                  <a:pt x="139247" y="4699184"/>
                  <a:pt x="145367" y="4703144"/>
                </a:cubicBezTo>
                <a:close/>
                <a:moveTo>
                  <a:pt x="145367" y="4371977"/>
                </a:moveTo>
                <a:cubicBezTo>
                  <a:pt x="133128" y="4372337"/>
                  <a:pt x="121608" y="4375577"/>
                  <a:pt x="110809" y="4382416"/>
                </a:cubicBezTo>
                <a:cubicBezTo>
                  <a:pt x="107569" y="4384576"/>
                  <a:pt x="96049" y="4390335"/>
                  <a:pt x="92090" y="4396095"/>
                </a:cubicBezTo>
                <a:cubicBezTo>
                  <a:pt x="92090" y="4396095"/>
                  <a:pt x="92450" y="4396095"/>
                  <a:pt x="92450" y="4396455"/>
                </a:cubicBezTo>
                <a:cubicBezTo>
                  <a:pt x="100009" y="4403654"/>
                  <a:pt x="108289" y="4409053"/>
                  <a:pt x="118008" y="4414093"/>
                </a:cubicBezTo>
                <a:cubicBezTo>
                  <a:pt x="127008" y="4418412"/>
                  <a:pt x="136007" y="4422372"/>
                  <a:pt x="145367" y="4425612"/>
                </a:cubicBezTo>
                <a:close/>
                <a:moveTo>
                  <a:pt x="145367" y="4049809"/>
                </a:moveTo>
                <a:cubicBezTo>
                  <a:pt x="123408" y="4049449"/>
                  <a:pt x="103969" y="4056289"/>
                  <a:pt x="91730" y="4076807"/>
                </a:cubicBezTo>
                <a:cubicBezTo>
                  <a:pt x="70491" y="4111003"/>
                  <a:pt x="107929" y="4129001"/>
                  <a:pt x="145367" y="4139800"/>
                </a:cubicBezTo>
                <a:close/>
                <a:moveTo>
                  <a:pt x="145367" y="3795315"/>
                </a:moveTo>
                <a:cubicBezTo>
                  <a:pt x="137807" y="3797835"/>
                  <a:pt x="130968" y="3800714"/>
                  <a:pt x="124488" y="3805034"/>
                </a:cubicBezTo>
                <a:cubicBezTo>
                  <a:pt x="115488" y="3810433"/>
                  <a:pt x="108649" y="3816553"/>
                  <a:pt x="106489" y="3820512"/>
                </a:cubicBezTo>
                <a:cubicBezTo>
                  <a:pt x="104689" y="3823392"/>
                  <a:pt x="103969" y="3824112"/>
                  <a:pt x="103969" y="3824472"/>
                </a:cubicBezTo>
                <a:cubicBezTo>
                  <a:pt x="103969" y="3824472"/>
                  <a:pt x="103969" y="3824832"/>
                  <a:pt x="103969" y="3825912"/>
                </a:cubicBezTo>
                <a:cubicBezTo>
                  <a:pt x="103969" y="3826992"/>
                  <a:pt x="104329" y="3827712"/>
                  <a:pt x="104689" y="3829152"/>
                </a:cubicBezTo>
                <a:cubicBezTo>
                  <a:pt x="102889" y="3824472"/>
                  <a:pt x="107569" y="3832391"/>
                  <a:pt x="108289" y="3833471"/>
                </a:cubicBezTo>
                <a:cubicBezTo>
                  <a:pt x="113329" y="3838151"/>
                  <a:pt x="116928" y="3840670"/>
                  <a:pt x="123048" y="3844270"/>
                </a:cubicBezTo>
                <a:cubicBezTo>
                  <a:pt x="130248" y="3848230"/>
                  <a:pt x="137807" y="3851469"/>
                  <a:pt x="145367" y="3854349"/>
                </a:cubicBezTo>
                <a:close/>
                <a:moveTo>
                  <a:pt x="145367" y="3522103"/>
                </a:moveTo>
                <a:cubicBezTo>
                  <a:pt x="135287" y="3521743"/>
                  <a:pt x="125208" y="3522462"/>
                  <a:pt x="116208" y="3524982"/>
                </a:cubicBezTo>
                <a:cubicBezTo>
                  <a:pt x="60411" y="3540821"/>
                  <a:pt x="107209" y="3567098"/>
                  <a:pt x="145367" y="3578617"/>
                </a:cubicBezTo>
                <a:close/>
                <a:moveTo>
                  <a:pt x="145367" y="3273728"/>
                </a:moveTo>
                <a:cubicBezTo>
                  <a:pt x="129888" y="3271568"/>
                  <a:pt x="115488" y="3271568"/>
                  <a:pt x="102889" y="3274087"/>
                </a:cubicBezTo>
                <a:cubicBezTo>
                  <a:pt x="62931" y="3283447"/>
                  <a:pt x="109729" y="3311884"/>
                  <a:pt x="145367" y="3328442"/>
                </a:cubicBezTo>
                <a:close/>
                <a:moveTo>
                  <a:pt x="145367" y="3023553"/>
                </a:moveTo>
                <a:cubicBezTo>
                  <a:pt x="134927" y="3022113"/>
                  <a:pt x="125208" y="3022473"/>
                  <a:pt x="117288" y="3027512"/>
                </a:cubicBezTo>
                <a:cubicBezTo>
                  <a:pt x="88490" y="3045510"/>
                  <a:pt x="117648" y="3068188"/>
                  <a:pt x="145367" y="3082227"/>
                </a:cubicBezTo>
                <a:close/>
                <a:moveTo>
                  <a:pt x="145367" y="2805415"/>
                </a:moveTo>
                <a:cubicBezTo>
                  <a:pt x="129528" y="2805775"/>
                  <a:pt x="105049" y="2808294"/>
                  <a:pt x="103249" y="2818013"/>
                </a:cubicBezTo>
                <a:cubicBezTo>
                  <a:pt x="100369" y="2830612"/>
                  <a:pt x="123408" y="2845371"/>
                  <a:pt x="145367" y="2854730"/>
                </a:cubicBezTo>
                <a:close/>
                <a:moveTo>
                  <a:pt x="145367" y="2540481"/>
                </a:moveTo>
                <a:cubicBezTo>
                  <a:pt x="135647" y="2541201"/>
                  <a:pt x="126288" y="2543361"/>
                  <a:pt x="118728" y="2547681"/>
                </a:cubicBezTo>
                <a:cubicBezTo>
                  <a:pt x="90650" y="2564239"/>
                  <a:pt x="85250" y="2564239"/>
                  <a:pt x="114769" y="2579357"/>
                </a:cubicBezTo>
                <a:cubicBezTo>
                  <a:pt x="124488" y="2584397"/>
                  <a:pt x="134927" y="2588357"/>
                  <a:pt x="145367" y="2592316"/>
                </a:cubicBezTo>
                <a:close/>
                <a:moveTo>
                  <a:pt x="137807" y="2296786"/>
                </a:moveTo>
                <a:cubicBezTo>
                  <a:pt x="126288" y="2297506"/>
                  <a:pt x="95690" y="2302905"/>
                  <a:pt x="91730" y="2315864"/>
                </a:cubicBezTo>
                <a:cubicBezTo>
                  <a:pt x="92450" y="2314424"/>
                  <a:pt x="94250" y="2320543"/>
                  <a:pt x="96049" y="2322703"/>
                </a:cubicBezTo>
                <a:cubicBezTo>
                  <a:pt x="101809" y="2328823"/>
                  <a:pt x="107929" y="2333502"/>
                  <a:pt x="115128" y="2337102"/>
                </a:cubicBezTo>
                <a:cubicBezTo>
                  <a:pt x="125208" y="2342141"/>
                  <a:pt x="135287" y="2345021"/>
                  <a:pt x="145367" y="2346821"/>
                </a:cubicBezTo>
                <a:lnTo>
                  <a:pt x="145367" y="2296786"/>
                </a:lnTo>
                <a:cubicBezTo>
                  <a:pt x="142847" y="2296786"/>
                  <a:pt x="140327" y="2296426"/>
                  <a:pt x="137807" y="2296786"/>
                </a:cubicBezTo>
                <a:close/>
                <a:moveTo>
                  <a:pt x="109639" y="2026993"/>
                </a:moveTo>
                <a:cubicBezTo>
                  <a:pt x="98119" y="2028973"/>
                  <a:pt x="87230" y="2033292"/>
                  <a:pt x="77690" y="2040492"/>
                </a:cubicBezTo>
                <a:cubicBezTo>
                  <a:pt x="76251" y="2041212"/>
                  <a:pt x="74451" y="2039052"/>
                  <a:pt x="80210" y="2045531"/>
                </a:cubicBezTo>
                <a:cubicBezTo>
                  <a:pt x="87410" y="2052730"/>
                  <a:pt x="94250" y="2058850"/>
                  <a:pt x="102889" y="2063889"/>
                </a:cubicBezTo>
                <a:cubicBezTo>
                  <a:pt x="116208" y="2071808"/>
                  <a:pt x="130608" y="2078648"/>
                  <a:pt x="145367" y="2082607"/>
                </a:cubicBezTo>
                <a:lnTo>
                  <a:pt x="145367" y="2027533"/>
                </a:lnTo>
                <a:cubicBezTo>
                  <a:pt x="133308" y="2025373"/>
                  <a:pt x="121158" y="2025013"/>
                  <a:pt x="109639" y="2026993"/>
                </a:cubicBezTo>
                <a:close/>
                <a:moveTo>
                  <a:pt x="145367" y="1765119"/>
                </a:moveTo>
                <a:cubicBezTo>
                  <a:pt x="131688" y="1766199"/>
                  <a:pt x="119088" y="1769439"/>
                  <a:pt x="108289" y="1775918"/>
                </a:cubicBezTo>
                <a:cubicBezTo>
                  <a:pt x="60771" y="1806155"/>
                  <a:pt x="105409" y="1840712"/>
                  <a:pt x="145367" y="1852231"/>
                </a:cubicBezTo>
                <a:close/>
                <a:moveTo>
                  <a:pt x="145367" y="1538702"/>
                </a:moveTo>
                <a:cubicBezTo>
                  <a:pt x="106489" y="1549141"/>
                  <a:pt x="122328" y="1575419"/>
                  <a:pt x="145367" y="1591977"/>
                </a:cubicBezTo>
                <a:close/>
                <a:moveTo>
                  <a:pt x="145367" y="1277369"/>
                </a:moveTo>
                <a:cubicBezTo>
                  <a:pt x="128088" y="1282408"/>
                  <a:pt x="111889" y="1291047"/>
                  <a:pt x="98929" y="1305806"/>
                </a:cubicBezTo>
                <a:cubicBezTo>
                  <a:pt x="91010" y="1314445"/>
                  <a:pt x="87410" y="1319124"/>
                  <a:pt x="85610" y="1330643"/>
                </a:cubicBezTo>
                <a:cubicBezTo>
                  <a:pt x="85250" y="1332443"/>
                  <a:pt x="85610" y="1340362"/>
                  <a:pt x="88130" y="1344682"/>
                </a:cubicBezTo>
                <a:cubicBezTo>
                  <a:pt x="98569" y="1361240"/>
                  <a:pt x="121968" y="1370239"/>
                  <a:pt x="145367" y="1375999"/>
                </a:cubicBezTo>
                <a:close/>
                <a:moveTo>
                  <a:pt x="145367" y="925684"/>
                </a:moveTo>
                <a:cubicBezTo>
                  <a:pt x="128448" y="928924"/>
                  <a:pt x="112249" y="936123"/>
                  <a:pt x="98209" y="950161"/>
                </a:cubicBezTo>
                <a:cubicBezTo>
                  <a:pt x="76610" y="971039"/>
                  <a:pt x="75171" y="985438"/>
                  <a:pt x="103249" y="1000916"/>
                </a:cubicBezTo>
                <a:cubicBezTo>
                  <a:pt x="116568" y="1008476"/>
                  <a:pt x="130968" y="1013875"/>
                  <a:pt x="145367" y="1018195"/>
                </a:cubicBezTo>
                <a:close/>
                <a:moveTo>
                  <a:pt x="145367" y="612155"/>
                </a:moveTo>
                <a:cubicBezTo>
                  <a:pt x="137447" y="613955"/>
                  <a:pt x="129888" y="616115"/>
                  <a:pt x="122328" y="618635"/>
                </a:cubicBezTo>
                <a:cubicBezTo>
                  <a:pt x="49612" y="646352"/>
                  <a:pt x="98569" y="714025"/>
                  <a:pt x="145367" y="744262"/>
                </a:cubicBezTo>
                <a:close/>
                <a:moveTo>
                  <a:pt x="145367" y="331024"/>
                </a:moveTo>
                <a:cubicBezTo>
                  <a:pt x="137447" y="335343"/>
                  <a:pt x="129888" y="340383"/>
                  <a:pt x="123408" y="346862"/>
                </a:cubicBezTo>
                <a:cubicBezTo>
                  <a:pt x="111889" y="357661"/>
                  <a:pt x="100729" y="372060"/>
                  <a:pt x="104689" y="384658"/>
                </a:cubicBezTo>
                <a:cubicBezTo>
                  <a:pt x="110449" y="400497"/>
                  <a:pt x="128088" y="410216"/>
                  <a:pt x="145367" y="416695"/>
                </a:cubicBezTo>
                <a:close/>
                <a:moveTo>
                  <a:pt x="3842406" y="322"/>
                </a:moveTo>
                <a:cubicBezTo>
                  <a:pt x="3972463" y="3327"/>
                  <a:pt x="4101607" y="29059"/>
                  <a:pt x="4159879" y="144923"/>
                </a:cubicBezTo>
                <a:cubicBezTo>
                  <a:pt x="4223595" y="271630"/>
                  <a:pt x="4198397" y="441893"/>
                  <a:pt x="4198397" y="579039"/>
                </a:cubicBezTo>
                <a:lnTo>
                  <a:pt x="4198397" y="5104143"/>
                </a:lnTo>
                <a:cubicBezTo>
                  <a:pt x="4198397" y="5107743"/>
                  <a:pt x="4198037" y="5110623"/>
                  <a:pt x="4197317" y="5113502"/>
                </a:cubicBezTo>
                <a:cubicBezTo>
                  <a:pt x="4176438" y="5352518"/>
                  <a:pt x="3978088" y="5387075"/>
                  <a:pt x="3782978" y="5387075"/>
                </a:cubicBezTo>
                <a:lnTo>
                  <a:pt x="514348" y="5387075"/>
                </a:lnTo>
                <a:cubicBezTo>
                  <a:pt x="448111" y="5387075"/>
                  <a:pt x="374675" y="5393194"/>
                  <a:pt x="313838" y="5362597"/>
                </a:cubicBezTo>
                <a:cubicBezTo>
                  <a:pt x="179565" y="5295284"/>
                  <a:pt x="150767" y="5182256"/>
                  <a:pt x="145367" y="5059508"/>
                </a:cubicBezTo>
                <a:cubicBezTo>
                  <a:pt x="78770" y="5031791"/>
                  <a:pt x="-5825" y="4954398"/>
                  <a:pt x="65811" y="4887085"/>
                </a:cubicBezTo>
                <a:cubicBezTo>
                  <a:pt x="88850" y="4865487"/>
                  <a:pt x="116208" y="4853969"/>
                  <a:pt x="145367" y="4849649"/>
                </a:cubicBezTo>
                <a:lnTo>
                  <a:pt x="145367" y="4783776"/>
                </a:lnTo>
                <a:cubicBezTo>
                  <a:pt x="89210" y="4762178"/>
                  <a:pt x="13974" y="4696304"/>
                  <a:pt x="58251" y="4632231"/>
                </a:cubicBezTo>
                <a:cubicBezTo>
                  <a:pt x="81290" y="4599114"/>
                  <a:pt x="111889" y="4587235"/>
                  <a:pt x="145367" y="4585796"/>
                </a:cubicBezTo>
                <a:lnTo>
                  <a:pt x="145367" y="4503724"/>
                </a:lnTo>
                <a:cubicBezTo>
                  <a:pt x="80210" y="4483206"/>
                  <a:pt x="-18065" y="4435691"/>
                  <a:pt x="29093" y="4357579"/>
                </a:cubicBezTo>
                <a:cubicBezTo>
                  <a:pt x="52132" y="4319422"/>
                  <a:pt x="101449" y="4299624"/>
                  <a:pt x="145367" y="4298544"/>
                </a:cubicBezTo>
                <a:lnTo>
                  <a:pt x="145367" y="4214673"/>
                </a:lnTo>
                <a:cubicBezTo>
                  <a:pt x="69771" y="4191635"/>
                  <a:pt x="-34264" y="4140880"/>
                  <a:pt x="21533" y="4049449"/>
                </a:cubicBezTo>
                <a:cubicBezTo>
                  <a:pt x="55372" y="3994735"/>
                  <a:pt x="98569" y="3978177"/>
                  <a:pt x="145367" y="3980336"/>
                </a:cubicBezTo>
                <a:lnTo>
                  <a:pt x="145367" y="3932461"/>
                </a:lnTo>
                <a:cubicBezTo>
                  <a:pt x="100729" y="3919143"/>
                  <a:pt x="43852" y="3895025"/>
                  <a:pt x="32693" y="3846070"/>
                </a:cubicBezTo>
                <a:cubicBezTo>
                  <a:pt x="23693" y="3804314"/>
                  <a:pt x="46372" y="3767958"/>
                  <a:pt x="80570" y="3745280"/>
                </a:cubicBezTo>
                <a:cubicBezTo>
                  <a:pt x="100729" y="3732321"/>
                  <a:pt x="122688" y="3723322"/>
                  <a:pt x="145367" y="3718643"/>
                </a:cubicBezTo>
                <a:lnTo>
                  <a:pt x="145367" y="3654209"/>
                </a:lnTo>
                <a:cubicBezTo>
                  <a:pt x="70131" y="3637651"/>
                  <a:pt x="-35344" y="3571418"/>
                  <a:pt x="33773" y="3493305"/>
                </a:cubicBezTo>
                <a:cubicBezTo>
                  <a:pt x="62931" y="3460909"/>
                  <a:pt x="102889" y="3448670"/>
                  <a:pt x="145367" y="3449750"/>
                </a:cubicBezTo>
                <a:lnTo>
                  <a:pt x="145367" y="3408714"/>
                </a:lnTo>
                <a:cubicBezTo>
                  <a:pt x="73371" y="3387836"/>
                  <a:pt x="-51183" y="3296765"/>
                  <a:pt x="40972" y="3225492"/>
                </a:cubicBezTo>
                <a:cubicBezTo>
                  <a:pt x="68691" y="3203895"/>
                  <a:pt x="106129" y="3197415"/>
                  <a:pt x="145367" y="3200295"/>
                </a:cubicBezTo>
                <a:lnTo>
                  <a:pt x="145367" y="3162499"/>
                </a:lnTo>
                <a:cubicBezTo>
                  <a:pt x="78770" y="3140181"/>
                  <a:pt x="-7985" y="3066748"/>
                  <a:pt x="46012" y="2993676"/>
                </a:cubicBezTo>
                <a:cubicBezTo>
                  <a:pt x="73371" y="2956599"/>
                  <a:pt x="108289" y="2947960"/>
                  <a:pt x="145367" y="2951560"/>
                </a:cubicBezTo>
                <a:lnTo>
                  <a:pt x="145367" y="2931762"/>
                </a:lnTo>
                <a:cubicBezTo>
                  <a:pt x="85610" y="2915564"/>
                  <a:pt x="16854" y="2870928"/>
                  <a:pt x="31253" y="2802895"/>
                </a:cubicBezTo>
                <a:cubicBezTo>
                  <a:pt x="39532" y="2762579"/>
                  <a:pt x="78410" y="2742781"/>
                  <a:pt x="115128" y="2734502"/>
                </a:cubicBezTo>
                <a:cubicBezTo>
                  <a:pt x="125208" y="2731982"/>
                  <a:pt x="135287" y="2731262"/>
                  <a:pt x="145367" y="2731262"/>
                </a:cubicBezTo>
                <a:lnTo>
                  <a:pt x="145367" y="2669348"/>
                </a:lnTo>
                <a:cubicBezTo>
                  <a:pt x="80210" y="2649910"/>
                  <a:pt x="-23104" y="2599155"/>
                  <a:pt x="33773" y="2523203"/>
                </a:cubicBezTo>
                <a:cubicBezTo>
                  <a:pt x="61131" y="2486127"/>
                  <a:pt x="101809" y="2471368"/>
                  <a:pt x="145367" y="2468849"/>
                </a:cubicBezTo>
                <a:lnTo>
                  <a:pt x="145367" y="2420613"/>
                </a:lnTo>
                <a:cubicBezTo>
                  <a:pt x="82010" y="2413414"/>
                  <a:pt x="8934" y="2372738"/>
                  <a:pt x="19373" y="2301825"/>
                </a:cubicBezTo>
                <a:cubicBezTo>
                  <a:pt x="25133" y="2263309"/>
                  <a:pt x="63651" y="2238832"/>
                  <a:pt x="98209" y="2228753"/>
                </a:cubicBezTo>
                <a:cubicBezTo>
                  <a:pt x="113689" y="2224433"/>
                  <a:pt x="129528" y="2222633"/>
                  <a:pt x="145367" y="2222633"/>
                </a:cubicBezTo>
                <a:lnTo>
                  <a:pt x="145367" y="2156760"/>
                </a:lnTo>
                <a:cubicBezTo>
                  <a:pt x="74451" y="2143081"/>
                  <a:pt x="-42543" y="2076488"/>
                  <a:pt x="15774" y="1999456"/>
                </a:cubicBezTo>
                <a:cubicBezTo>
                  <a:pt x="47452" y="1957700"/>
                  <a:pt x="96049" y="1946901"/>
                  <a:pt x="145367" y="1954100"/>
                </a:cubicBezTo>
                <a:lnTo>
                  <a:pt x="145367" y="1928543"/>
                </a:lnTo>
                <a:cubicBezTo>
                  <a:pt x="59331" y="1916304"/>
                  <a:pt x="-28144" y="1827033"/>
                  <a:pt x="35573" y="1743522"/>
                </a:cubicBezTo>
                <a:cubicBezTo>
                  <a:pt x="62931" y="1708245"/>
                  <a:pt x="102889" y="1694207"/>
                  <a:pt x="145367" y="1693127"/>
                </a:cubicBezTo>
                <a:lnTo>
                  <a:pt x="145367" y="1674049"/>
                </a:lnTo>
                <a:cubicBezTo>
                  <a:pt x="61851" y="1644892"/>
                  <a:pt x="8574" y="1553461"/>
                  <a:pt x="87050" y="1486507"/>
                </a:cubicBezTo>
                <a:cubicBezTo>
                  <a:pt x="102889" y="1473189"/>
                  <a:pt x="123048" y="1465990"/>
                  <a:pt x="145367" y="1463470"/>
                </a:cubicBezTo>
                <a:lnTo>
                  <a:pt x="145367" y="1451231"/>
                </a:lnTo>
                <a:cubicBezTo>
                  <a:pt x="98929" y="1442232"/>
                  <a:pt x="43492" y="1423154"/>
                  <a:pt x="22613" y="1378159"/>
                </a:cubicBezTo>
                <a:cubicBezTo>
                  <a:pt x="3894" y="1337842"/>
                  <a:pt x="11814" y="1297886"/>
                  <a:pt x="38812" y="1263330"/>
                </a:cubicBezTo>
                <a:cubicBezTo>
                  <a:pt x="65811" y="1228413"/>
                  <a:pt x="104329" y="1208615"/>
                  <a:pt x="145367" y="1201776"/>
                </a:cubicBezTo>
                <a:lnTo>
                  <a:pt x="145367" y="1094507"/>
                </a:lnTo>
                <a:cubicBezTo>
                  <a:pt x="66171" y="1076149"/>
                  <a:pt x="-33544" y="1014595"/>
                  <a:pt x="23333" y="923884"/>
                </a:cubicBezTo>
                <a:cubicBezTo>
                  <a:pt x="52852" y="876729"/>
                  <a:pt x="97129" y="856211"/>
                  <a:pt x="145367" y="852611"/>
                </a:cubicBezTo>
                <a:lnTo>
                  <a:pt x="145367" y="825974"/>
                </a:lnTo>
                <a:cubicBezTo>
                  <a:pt x="94970" y="806536"/>
                  <a:pt x="52132" y="774499"/>
                  <a:pt x="26573" y="726264"/>
                </a:cubicBezTo>
                <a:cubicBezTo>
                  <a:pt x="3894" y="682708"/>
                  <a:pt x="6774" y="615395"/>
                  <a:pt x="45652" y="581199"/>
                </a:cubicBezTo>
                <a:cubicBezTo>
                  <a:pt x="73371" y="556361"/>
                  <a:pt x="108289" y="543042"/>
                  <a:pt x="145367" y="537283"/>
                </a:cubicBezTo>
                <a:lnTo>
                  <a:pt x="145367" y="494447"/>
                </a:lnTo>
                <a:cubicBezTo>
                  <a:pt x="100729" y="480049"/>
                  <a:pt x="51772" y="456291"/>
                  <a:pt x="35213" y="408776"/>
                </a:cubicBezTo>
                <a:cubicBezTo>
                  <a:pt x="22613" y="371340"/>
                  <a:pt x="36653" y="330304"/>
                  <a:pt x="63291" y="302587"/>
                </a:cubicBezTo>
                <a:cubicBezTo>
                  <a:pt x="87410" y="277029"/>
                  <a:pt x="117288" y="260111"/>
                  <a:pt x="148967" y="250752"/>
                </a:cubicBezTo>
                <a:cubicBezTo>
                  <a:pt x="169846" y="114326"/>
                  <a:pt x="283600" y="4897"/>
                  <a:pt x="427952" y="4897"/>
                </a:cubicBezTo>
                <a:lnTo>
                  <a:pt x="3622426" y="4897"/>
                </a:lnTo>
                <a:cubicBezTo>
                  <a:pt x="3686008" y="4897"/>
                  <a:pt x="3764372" y="-1482"/>
                  <a:pt x="3842406" y="322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ld Standard TT" panose="02040503050505020303" pitchFamily="18" charset="0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3A14F-91C3-E74D-B992-A25280BE2F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2460171" cy="2542748"/>
          </a:xfrm>
          <a:custGeom>
            <a:avLst/>
            <a:gdLst>
              <a:gd name="connsiteX0" fmla="*/ 0 w 2460171"/>
              <a:gd name="connsiteY0" fmla="*/ 0 h 2542748"/>
              <a:gd name="connsiteX1" fmla="*/ 2460171 w 2460171"/>
              <a:gd name="connsiteY1" fmla="*/ 0 h 2542748"/>
              <a:gd name="connsiteX2" fmla="*/ 2460171 w 2460171"/>
              <a:gd name="connsiteY2" fmla="*/ 2542748 h 2542748"/>
              <a:gd name="connsiteX3" fmla="*/ 0 w 2460171"/>
              <a:gd name="connsiteY3" fmla="*/ 2542748 h 254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0171" h="2542748">
                <a:moveTo>
                  <a:pt x="0" y="0"/>
                </a:moveTo>
                <a:lnTo>
                  <a:pt x="2460171" y="0"/>
                </a:lnTo>
                <a:lnTo>
                  <a:pt x="2460171" y="2542748"/>
                </a:lnTo>
                <a:lnTo>
                  <a:pt x="0" y="2542748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647A1-4B68-9344-A447-F9CE76DCF7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48254"/>
            <a:ext cx="3888169" cy="27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30B37-7A28-E643-8B9C-C6140A809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576456" y="4619530"/>
            <a:ext cx="4615543" cy="2238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6FBE46-669E-BF49-A96C-097A84C85B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86387"/>
            <a:ext cx="3788229" cy="26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FB601F-12FA-6D4E-A05C-93A155BF3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20108" y="0"/>
            <a:ext cx="2271892" cy="1784892"/>
          </a:xfrm>
          <a:custGeom>
            <a:avLst/>
            <a:gdLst>
              <a:gd name="connsiteX0" fmla="*/ 0 w 2271892"/>
              <a:gd name="connsiteY0" fmla="*/ 0 h 1784892"/>
              <a:gd name="connsiteX1" fmla="*/ 2271892 w 2271892"/>
              <a:gd name="connsiteY1" fmla="*/ 0 h 1784892"/>
              <a:gd name="connsiteX2" fmla="*/ 2271892 w 2271892"/>
              <a:gd name="connsiteY2" fmla="*/ 1784892 h 1784892"/>
              <a:gd name="connsiteX3" fmla="*/ 0 w 2271892"/>
              <a:gd name="connsiteY3" fmla="*/ 1784892 h 17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1892" h="1784892">
                <a:moveTo>
                  <a:pt x="0" y="0"/>
                </a:moveTo>
                <a:lnTo>
                  <a:pt x="2271892" y="0"/>
                </a:lnTo>
                <a:lnTo>
                  <a:pt x="2271892" y="1784892"/>
                </a:lnTo>
                <a:lnTo>
                  <a:pt x="0" y="1784892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2059F-B3D1-6546-B765-9CC94EBA3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3705015" cy="1721838"/>
          </a:xfrm>
          <a:custGeom>
            <a:avLst/>
            <a:gdLst>
              <a:gd name="connsiteX0" fmla="*/ 0 w 3705015"/>
              <a:gd name="connsiteY0" fmla="*/ 0 h 1721838"/>
              <a:gd name="connsiteX1" fmla="*/ 3705015 w 3705015"/>
              <a:gd name="connsiteY1" fmla="*/ 0 h 1721838"/>
              <a:gd name="connsiteX2" fmla="*/ 3705015 w 3705015"/>
              <a:gd name="connsiteY2" fmla="*/ 1721838 h 1721838"/>
              <a:gd name="connsiteX3" fmla="*/ 0 w 3705015"/>
              <a:gd name="connsiteY3" fmla="*/ 1721838 h 172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015" h="1721838">
                <a:moveTo>
                  <a:pt x="0" y="0"/>
                </a:moveTo>
                <a:lnTo>
                  <a:pt x="3705015" y="0"/>
                </a:lnTo>
                <a:lnTo>
                  <a:pt x="3705015" y="1721838"/>
                </a:lnTo>
                <a:lnTo>
                  <a:pt x="0" y="1721838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92FBC2-5FA4-EB4E-9B64-A805B9D731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88104" y="4579838"/>
            <a:ext cx="2703897" cy="2278163"/>
          </a:xfrm>
          <a:custGeom>
            <a:avLst/>
            <a:gdLst>
              <a:gd name="connsiteX0" fmla="*/ 0 w 2703897"/>
              <a:gd name="connsiteY0" fmla="*/ 0 h 2278163"/>
              <a:gd name="connsiteX1" fmla="*/ 2703897 w 2703897"/>
              <a:gd name="connsiteY1" fmla="*/ 0 h 2278163"/>
              <a:gd name="connsiteX2" fmla="*/ 2703897 w 2703897"/>
              <a:gd name="connsiteY2" fmla="*/ 2278163 h 2278163"/>
              <a:gd name="connsiteX3" fmla="*/ 0 w 2703897"/>
              <a:gd name="connsiteY3" fmla="*/ 2278163 h 227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897" h="2278163">
                <a:moveTo>
                  <a:pt x="0" y="0"/>
                </a:moveTo>
                <a:lnTo>
                  <a:pt x="2703897" y="0"/>
                </a:lnTo>
                <a:lnTo>
                  <a:pt x="2703897" y="2278163"/>
                </a:lnTo>
                <a:lnTo>
                  <a:pt x="0" y="2278163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4D0329-C3FB-A240-8245-C1E7E10F56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303918"/>
            <a:ext cx="3454268" cy="2554083"/>
          </a:xfrm>
          <a:custGeom>
            <a:avLst/>
            <a:gdLst>
              <a:gd name="connsiteX0" fmla="*/ 0 w 3454268"/>
              <a:gd name="connsiteY0" fmla="*/ 0 h 2554083"/>
              <a:gd name="connsiteX1" fmla="*/ 3454268 w 3454268"/>
              <a:gd name="connsiteY1" fmla="*/ 0 h 2554083"/>
              <a:gd name="connsiteX2" fmla="*/ 3454268 w 3454268"/>
              <a:gd name="connsiteY2" fmla="*/ 2554083 h 2554083"/>
              <a:gd name="connsiteX3" fmla="*/ 0 w 3454268"/>
              <a:gd name="connsiteY3" fmla="*/ 2554083 h 25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268" h="2554083">
                <a:moveTo>
                  <a:pt x="0" y="0"/>
                </a:moveTo>
                <a:lnTo>
                  <a:pt x="3454268" y="0"/>
                </a:lnTo>
                <a:lnTo>
                  <a:pt x="3454268" y="2554083"/>
                </a:lnTo>
                <a:lnTo>
                  <a:pt x="0" y="25540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B4E39C-C7FB-334B-B9F8-CDB2DDE5D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9034" y="0"/>
            <a:ext cx="2892966" cy="2040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BBDA5-B0D8-784D-A642-8451497AE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098004" cy="1987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77F83-F20A-D642-A2C3-859109C901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37516" y="4379154"/>
            <a:ext cx="3254484" cy="2478847"/>
          </a:xfrm>
          <a:custGeom>
            <a:avLst/>
            <a:gdLst>
              <a:gd name="connsiteX0" fmla="*/ 0 w 3254484"/>
              <a:gd name="connsiteY0" fmla="*/ 0 h 2478847"/>
              <a:gd name="connsiteX1" fmla="*/ 3254484 w 3254484"/>
              <a:gd name="connsiteY1" fmla="*/ 0 h 2478847"/>
              <a:gd name="connsiteX2" fmla="*/ 3254484 w 3254484"/>
              <a:gd name="connsiteY2" fmla="*/ 2478847 h 2478847"/>
              <a:gd name="connsiteX3" fmla="*/ 0 w 3254484"/>
              <a:gd name="connsiteY3" fmla="*/ 2478847 h 2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4484" h="2478847">
                <a:moveTo>
                  <a:pt x="0" y="0"/>
                </a:moveTo>
                <a:lnTo>
                  <a:pt x="3254484" y="0"/>
                </a:lnTo>
                <a:lnTo>
                  <a:pt x="3254484" y="2478847"/>
                </a:lnTo>
                <a:lnTo>
                  <a:pt x="0" y="247884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660B4-C637-CD4D-99AB-803348A41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48254"/>
            <a:ext cx="3888169" cy="27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Old Standard TT" panose="02040503050505020303" pitchFamily="18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4/9/2021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Old Standard TT" panose="020405030505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Old Standard TT" panose="02040503050505020303" pitchFamily="18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61" r:id="rId5"/>
    <p:sldLayoutId id="2147483672" r:id="rId6"/>
    <p:sldLayoutId id="2147483675" r:id="rId7"/>
    <p:sldLayoutId id="2147483671" r:id="rId8"/>
    <p:sldLayoutId id="2147483662" r:id="rId9"/>
    <p:sldLayoutId id="2147483670" r:id="rId10"/>
    <p:sldLayoutId id="2147483663" r:id="rId11"/>
    <p:sldLayoutId id="2147483664" r:id="rId12"/>
    <p:sldLayoutId id="2147483667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Old Standard TT" panose="02040503050505020303" pitchFamily="18" charset="0"/>
          <a:ea typeface="+mj-ea"/>
          <a:cs typeface="Khula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ld Standard TT" panose="020405030505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ld Standard TT" panose="020405030505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ld Standard TT" panose="020405030505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ld Standard TT" panose="020405030505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ld Standard TT" panose="020405030505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.unnes.ac.id/nju/index.php/kemas/article/view/1860" TargetMode="External"/><Relationship Id="rId2" Type="http://schemas.openxmlformats.org/officeDocument/2006/relationships/hyperlink" Target="https://e-journal.unair.ac.id/index.php/JPK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nestdocs.id/gangguan-depresi-mayor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3346864" y="2039886"/>
            <a:ext cx="7095849" cy="31393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Kesehatan Mental </a:t>
            </a:r>
            <a:r>
              <a:rPr lang="en-US" sz="66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Pelajar</a:t>
            </a:r>
            <a:r>
              <a:rPr lang="en-US" sz="6600" b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di </a:t>
            </a:r>
            <a:r>
              <a:rPr lang="en-US" sz="66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tengah</a:t>
            </a:r>
            <a:r>
              <a:rPr lang="en-US" sz="6600" b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Pandemi</a:t>
            </a:r>
            <a:endParaRPr lang="en-US" sz="6600" b="1" dirty="0">
              <a:solidFill>
                <a:schemeClr val="tx2"/>
              </a:solidFill>
              <a:latin typeface="Old Standard TT" panose="02040503050505020303" pitchFamily="18" charset="0"/>
              <a:ea typeface="Old Standard TT" panose="02040503050505020303" pitchFamily="18" charset="0"/>
              <a:cs typeface="Old Standard TT" panose="020405030505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108325" y="6191373"/>
            <a:ext cx="540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Alexandra </a:t>
            </a:r>
            <a:r>
              <a:rPr lang="es-ES_tradnl" sz="2400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Putri</a:t>
            </a:r>
            <a:endParaRPr lang="es-ES_tradnl" sz="2400" dirty="0">
              <a:solidFill>
                <a:schemeClr val="tx2"/>
              </a:solidFill>
              <a:latin typeface="Old Standard TT" panose="02040503050505020303" pitchFamily="18" charset="0"/>
              <a:ea typeface="Old Standard TT" panose="02040503050505020303" pitchFamily="18" charset="0"/>
              <a:cs typeface="Old Standard TT" panose="0204050305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">
            <a:extLst>
              <a:ext uri="{FF2B5EF4-FFF2-40B4-BE49-F238E27FC236}">
                <a16:creationId xmlns:a16="http://schemas.microsoft.com/office/drawing/2014/main" id="{0585AF03-B235-9342-B723-B491230B3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4660" y="2304145"/>
            <a:ext cx="2071931" cy="1836000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dirty="0">
              <a:latin typeface="Old Standard TT" panose="02040503050505020303" pitchFamily="18" charset="0"/>
            </a:endParaRPr>
          </a:p>
        </p:txBody>
      </p:sp>
      <p:sp>
        <p:nvSpPr>
          <p:cNvPr id="16" name="Freeform 1">
            <a:extLst>
              <a:ext uri="{FF2B5EF4-FFF2-40B4-BE49-F238E27FC236}">
                <a16:creationId xmlns:a16="http://schemas.microsoft.com/office/drawing/2014/main" id="{7E238E13-9DC8-DF4A-82F7-5BF3B2B89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302" y="2312219"/>
            <a:ext cx="2071931" cy="1836000"/>
          </a:xfrm>
          <a:prstGeom prst="flowChartOnlineStorag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dirty="0">
              <a:latin typeface="Old Standard TT" panose="02040503050505020303" pitchFamily="18" charset="0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CACFE341-D2D0-4E46-B8DE-82640AD95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780" y="2324087"/>
            <a:ext cx="2071931" cy="1836000"/>
          </a:xfrm>
          <a:prstGeom prst="flowChartOnlineStorag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dirty="0">
              <a:latin typeface="Old Standard TT" panose="02040503050505020303" pitchFamily="18" charset="0"/>
            </a:endParaRPr>
          </a:p>
        </p:txBody>
      </p:sp>
      <p:sp>
        <p:nvSpPr>
          <p:cNvPr id="10" name="Shape 2641"/>
          <p:cNvSpPr/>
          <p:nvPr/>
        </p:nvSpPr>
        <p:spPr>
          <a:xfrm>
            <a:off x="2824033" y="2993238"/>
            <a:ext cx="768053" cy="488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Old Standard TT" panose="02040503050505020303" pitchFamily="18" charset="0"/>
              <a:ea typeface="Roboto Regular" charset="0"/>
              <a:cs typeface="Rubik Light" panose="02000604000000020004" pitchFamily="2" charset="-79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5721959" y="2855785"/>
            <a:ext cx="768052" cy="768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Old Standard TT" panose="02040503050505020303" pitchFamily="18" charset="0"/>
              <a:ea typeface="Roboto Regular" charset="0"/>
              <a:cs typeface="Rubik Light" panose="02000604000000020004" pitchFamily="2" charset="-79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8683994" y="2908456"/>
            <a:ext cx="768052" cy="66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Old Standard TT" panose="02040503050505020303" pitchFamily="18" charset="0"/>
              <a:ea typeface="Roboto Regular" charset="0"/>
              <a:cs typeface="Rubik Light" panose="02000604000000020004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44684" y="4369477"/>
            <a:ext cx="215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32892" y="4354961"/>
            <a:ext cx="210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65940" y="4354962"/>
            <a:ext cx="2172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Service 02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627DD-C19C-4E67-8052-4252B14922A2}"/>
              </a:ext>
            </a:extLst>
          </p:cNvPr>
          <p:cNvSpPr>
            <a:spLocks/>
          </p:cNvSpPr>
          <p:nvPr/>
        </p:nvSpPr>
        <p:spPr bwMode="auto">
          <a:xfrm>
            <a:off x="3465031" y="442799"/>
            <a:ext cx="644630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0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Konversi</a:t>
            </a:r>
            <a:r>
              <a:rPr lang="en-US" sz="4000" b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pertanyaan</a:t>
            </a:r>
            <a:r>
              <a:rPr lang="en-US" sz="4000" b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dari</a:t>
            </a:r>
            <a:r>
              <a:rPr lang="en-US" sz="4000" b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topik</a:t>
            </a:r>
            <a:r>
              <a:rPr lang="en-US" sz="4000" b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 yang </a:t>
            </a:r>
            <a:r>
              <a:rPr lang="en-US" sz="40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sensitif</a:t>
            </a:r>
            <a:endParaRPr lang="en-US" sz="4000" b="1" dirty="0">
              <a:solidFill>
                <a:schemeClr val="accent2"/>
              </a:solidFill>
              <a:latin typeface="Old Standard TT" panose="02040503050505020303" pitchFamily="18" charset="0"/>
              <a:ea typeface="Old Standard TT" panose="02040503050505020303" pitchFamily="18" charset="0"/>
              <a:cs typeface="Old Standard TT" panose="02040503050505020303" pitchFamily="18" charset="0"/>
              <a:sym typeface="Bebas Neu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E999AB-A5BD-4031-BCB8-03EF817860B0}"/>
              </a:ext>
            </a:extLst>
          </p:cNvPr>
          <p:cNvSpPr txBox="1"/>
          <p:nvPr/>
        </p:nvSpPr>
        <p:spPr>
          <a:xfrm>
            <a:off x="2296741" y="4745985"/>
            <a:ext cx="2106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Buat</a:t>
            </a:r>
            <a:r>
              <a:rPr lang="en-US" sz="2000" b="1" dirty="0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 </a:t>
            </a:r>
            <a:r>
              <a:rPr lang="en-US" sz="2000" b="1" dirty="0" err="1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pemecahan</a:t>
            </a:r>
            <a:r>
              <a:rPr lang="en-US" sz="2000" b="1" dirty="0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 yang </a:t>
            </a:r>
            <a:r>
              <a:rPr lang="en-US" sz="2000" b="1" dirty="0" err="1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simpel</a:t>
            </a:r>
            <a:endParaRPr lang="en-US" sz="2000" b="1" dirty="0">
              <a:latin typeface="Old Standard TT" panose="02040503050505020303" pitchFamily="18" charset="0"/>
              <a:ea typeface="Source Sans Pro" panose="020B0503030403020204" pitchFamily="34" charset="0"/>
              <a:cs typeface="Arima Madurai Light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5DE737-AD4C-4B86-A29E-A346FBCDEA0A}"/>
              </a:ext>
            </a:extLst>
          </p:cNvPr>
          <p:cNvSpPr txBox="1"/>
          <p:nvPr/>
        </p:nvSpPr>
        <p:spPr>
          <a:xfrm>
            <a:off x="5279190" y="4786533"/>
            <a:ext cx="2172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Mengacu</a:t>
            </a:r>
            <a:r>
              <a:rPr lang="en-US" sz="2000" b="1" dirty="0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 pada </a:t>
            </a:r>
            <a:r>
              <a:rPr lang="en-US" sz="2000" b="1" dirty="0" err="1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aktivitas</a:t>
            </a:r>
            <a:r>
              <a:rPr lang="en-US" sz="2000" b="1" dirty="0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 </a:t>
            </a:r>
            <a:r>
              <a:rPr lang="en-US" sz="2000" b="1" dirty="0" err="1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sehari-hari</a:t>
            </a:r>
            <a:endParaRPr lang="en-US" sz="2000" b="1" dirty="0">
              <a:latin typeface="Old Standard TT" panose="02040503050505020303" pitchFamily="18" charset="0"/>
              <a:ea typeface="Source Sans Pro" panose="020B0503030403020204" pitchFamily="34" charset="0"/>
              <a:cs typeface="Arima Madurai Light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8745F3-1F88-462E-A7D5-4F0B8BC88275}"/>
              </a:ext>
            </a:extLst>
          </p:cNvPr>
          <p:cNvSpPr txBox="1"/>
          <p:nvPr/>
        </p:nvSpPr>
        <p:spPr>
          <a:xfrm>
            <a:off x="8157934" y="4769587"/>
            <a:ext cx="2150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Tampilan</a:t>
            </a:r>
            <a:r>
              <a:rPr lang="en-US" sz="2000" b="1" dirty="0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 </a:t>
            </a:r>
            <a:r>
              <a:rPr lang="en-US" sz="2000" b="1" dirty="0" err="1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tenang</a:t>
            </a:r>
            <a:r>
              <a:rPr lang="en-US" sz="2000" b="1" dirty="0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 dan </a:t>
            </a:r>
            <a:r>
              <a:rPr lang="en-US" sz="2000" b="1" dirty="0" err="1">
                <a:latin typeface="Old Standard TT" panose="02040503050505020303" pitchFamily="18" charset="0"/>
                <a:ea typeface="Source Sans Pro" panose="020B0503030403020204" pitchFamily="34" charset="0"/>
                <a:cs typeface="Arima Madurai Light" pitchFamily="2" charset="77"/>
              </a:rPr>
              <a:t>kalem</a:t>
            </a:r>
            <a:endParaRPr lang="en-US" sz="2000" b="1" dirty="0">
              <a:latin typeface="Old Standard TT" panose="02040503050505020303" pitchFamily="18" charset="0"/>
              <a:ea typeface="Source Sans Pro" panose="020B0503030403020204" pitchFamily="34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171699" y="3429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Old Standard TT" panose="02040503050505020303" pitchFamily="18" charset="0"/>
                <a:cs typeface="Rubik Medium" panose="02000604000000020004" pitchFamily="2" charset="-79"/>
              </a:rPr>
              <a:t>Background – </a:t>
            </a:r>
            <a:r>
              <a:rPr lang="en-US" sz="2400" dirty="0" err="1">
                <a:solidFill>
                  <a:schemeClr val="tx2"/>
                </a:solidFill>
                <a:latin typeface="Old Standard TT" panose="02040503050505020303" pitchFamily="18" charset="0"/>
                <a:cs typeface="Rubik Medium" panose="02000604000000020004" pitchFamily="2" charset="-79"/>
              </a:rPr>
              <a:t>Umum</a:t>
            </a:r>
            <a:r>
              <a:rPr lang="en-US" sz="2400" dirty="0">
                <a:solidFill>
                  <a:schemeClr val="tx2"/>
                </a:solidFill>
                <a:latin typeface="Old Standard TT" panose="02040503050505020303" pitchFamily="18" charset="0"/>
                <a:cs typeface="Rubik Medium" panose="02000604000000020004" pitchFamily="2" charset="-79"/>
              </a:rPr>
              <a:t> – Data – </a:t>
            </a:r>
            <a:r>
              <a:rPr lang="en-US" sz="2400" dirty="0" err="1">
                <a:solidFill>
                  <a:schemeClr val="tx2"/>
                </a:solidFill>
                <a:latin typeface="Old Standard TT" panose="02040503050505020303" pitchFamily="18" charset="0"/>
                <a:cs typeface="Rubik Medium" panose="02000604000000020004" pitchFamily="2" charset="-79"/>
              </a:rPr>
              <a:t>Poin</a:t>
            </a:r>
            <a:r>
              <a:rPr lang="en-US" sz="2400" dirty="0">
                <a:solidFill>
                  <a:schemeClr val="tx2"/>
                </a:solidFill>
                <a:latin typeface="Old Standard TT" panose="02040503050505020303" pitchFamily="18" charset="0"/>
                <a:cs typeface="Rubik Medium" panose="02000604000000020004" pitchFamily="2" charset="-79"/>
              </a:rPr>
              <a:t> – </a:t>
            </a:r>
            <a:r>
              <a:rPr lang="en-US" sz="2400" dirty="0" err="1">
                <a:solidFill>
                  <a:schemeClr val="tx2"/>
                </a:solidFill>
                <a:latin typeface="Old Standard TT" panose="02040503050505020303" pitchFamily="18" charset="0"/>
                <a:cs typeface="Rubik Medium" panose="02000604000000020004" pitchFamily="2" charset="-79"/>
              </a:rPr>
              <a:t>Penutup</a:t>
            </a:r>
            <a:r>
              <a:rPr lang="en-US" sz="2400" dirty="0">
                <a:solidFill>
                  <a:schemeClr val="tx2"/>
                </a:solidFill>
                <a:latin typeface="Old Standard TT" panose="02040503050505020303" pitchFamily="18" charset="0"/>
                <a:cs typeface="Rubik Medium" panose="02000604000000020004" pitchFamily="2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171700" y="2358996"/>
            <a:ext cx="7848601" cy="11079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6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Tampilan</a:t>
            </a:r>
            <a:endParaRPr lang="en-US" sz="6600" b="1" dirty="0">
              <a:solidFill>
                <a:schemeClr val="tx2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Neuton" panose="020005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6772989" y="2608613"/>
            <a:ext cx="1216667" cy="1140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Meminimalisir</a:t>
            </a:r>
            <a:r>
              <a:rPr lang="en-US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data </a:t>
            </a:r>
            <a:r>
              <a:rPr lang="en-US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residu</a:t>
            </a:r>
            <a:endParaRPr lang="en-US" b="1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5520489" y="2256636"/>
            <a:ext cx="3827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Khula Semibold" panose="02000000000000000000" pitchFamily="2" charset="0"/>
              </a:rPr>
              <a:t>Umum</a:t>
            </a:r>
            <a:r>
              <a:rPr lang="en-US" sz="2000" b="1" dirty="0">
                <a:solidFill>
                  <a:schemeClr val="accent1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Khula Semibold" panose="02000000000000000000" pitchFamily="2" charset="0"/>
              </a:rPr>
              <a:t> -&gt;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2598303" y="192657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Tampilan</a:t>
            </a:r>
            <a:endParaRPr lang="en-US" sz="3600" b="1" dirty="0">
              <a:solidFill>
                <a:schemeClr val="tx2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Neuton" panose="02000503000000000000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130982" y="2875134"/>
            <a:ext cx="4389466" cy="78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Warna</a:t>
            </a:r>
            <a:r>
              <a:rPr lang="en-US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kombinasi</a:t>
            </a:r>
            <a:endParaRPr lang="en-US" b="1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-837374" y="2283908"/>
            <a:ext cx="3802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Khula Semibold" panose="02000000000000000000" pitchFamily="2" charset="0"/>
              </a:rPr>
              <a:t>Background -&gt;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420EE-600B-4D97-87CC-B456F509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34" y="1774801"/>
            <a:ext cx="4679766" cy="3045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7F4A8-938D-49F0-99C5-DC8FC107B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1" y="1400961"/>
            <a:ext cx="3856382" cy="345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319067" y="4965302"/>
            <a:ext cx="2896923" cy="40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6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Usaha </a:t>
            </a:r>
            <a:r>
              <a:rPr lang="en-US" sz="16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penyelesaian</a:t>
            </a:r>
            <a:endParaRPr lang="en-US" sz="1600" b="1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5632395" y="4563843"/>
            <a:ext cx="26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Khula Semibold" panose="02000000000000000000" pitchFamily="2" charset="0"/>
              </a:rPr>
              <a:t>Penutup</a:t>
            </a:r>
            <a:r>
              <a:rPr lang="en-US" b="1" dirty="0">
                <a:solidFill>
                  <a:schemeClr val="accent1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Khula Semibold" panose="02000000000000000000" pitchFamily="2" charset="0"/>
              </a:rPr>
              <a:t> -&gt;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234468" y="2706558"/>
            <a:ext cx="666680" cy="1444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6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Sesimpel</a:t>
            </a:r>
            <a:r>
              <a:rPr lang="en-US" sz="16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mungkin</a:t>
            </a:r>
            <a:endParaRPr lang="en-US" sz="1600" b="1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-646853" y="2337226"/>
            <a:ext cx="262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Khula Semibold" panose="02000000000000000000" pitchFamily="2" charset="0"/>
              </a:rPr>
              <a:t>Data -&gt;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6096000" y="1696065"/>
            <a:ext cx="817301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6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Pokok</a:t>
            </a:r>
            <a:r>
              <a:rPr lang="en-US" sz="16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inti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5207575" y="1320845"/>
            <a:ext cx="263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Khula Semibold" panose="02000000000000000000" pitchFamily="2" charset="0"/>
              </a:rPr>
              <a:t>Poin</a:t>
            </a:r>
            <a:r>
              <a:rPr lang="en-US" b="1" dirty="0">
                <a:solidFill>
                  <a:schemeClr val="accent1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Khula Semibold" panose="02000000000000000000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CFEF0-60E6-4337-8F62-83ABD4BD85B0}"/>
              </a:ext>
            </a:extLst>
          </p:cNvPr>
          <p:cNvSpPr txBox="1"/>
          <p:nvPr/>
        </p:nvSpPr>
        <p:spPr>
          <a:xfrm>
            <a:off x="2598303" y="232414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Tampilan</a:t>
            </a:r>
            <a:endParaRPr lang="en-US" sz="3600" b="1" dirty="0">
              <a:solidFill>
                <a:schemeClr val="tx2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Neuton" panose="02000503000000000000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19FFF-A034-4551-8BE2-8EAE2BB97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07" y="1789042"/>
            <a:ext cx="4585187" cy="4020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2BCE83-0463-4CEC-A5F4-A30314E93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656" y="910381"/>
            <a:ext cx="3866766" cy="2786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90470-C206-41E0-BF8E-B3253A161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833" y="4184290"/>
            <a:ext cx="4251543" cy="149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3079908" y="3141066"/>
            <a:ext cx="6435383" cy="520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Metode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linear,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diharapkan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lebih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mudah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lewat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angka</a:t>
            </a:r>
            <a:endParaRPr lang="en-US" sz="2200" b="1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3081597" y="1803287"/>
            <a:ext cx="6433464" cy="520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Menggunakan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email agar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meminimalisir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data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residu</a:t>
            </a:r>
            <a:endParaRPr lang="en-US" sz="2200" b="1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3079146" y="2479483"/>
            <a:ext cx="6435646" cy="520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Ringkasan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informasi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dari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permasalahan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siswa</a:t>
            </a:r>
            <a:endParaRPr lang="en-US" sz="2200" b="1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1901825" y="4142325"/>
            <a:ext cx="8388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Total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responden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: 57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responden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sampai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9 April 2021 </a:t>
            </a:r>
            <a:r>
              <a:rPr lang="en-US" sz="2200" b="1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pukul</a:t>
            </a:r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12.00</a:t>
            </a:r>
          </a:p>
          <a:p>
            <a:pPr algn="ctr"/>
            <a:endParaRPr lang="en-US" sz="2200" b="1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  <a:p>
            <a:pPr algn="ctr"/>
            <a:r>
              <a:rPr lang="en-US" sz="22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Nihil : 10 IPS dan 12 IPS</a:t>
            </a:r>
          </a:p>
          <a:p>
            <a:pPr algn="ctr"/>
            <a:endParaRPr lang="en-US" sz="2200" b="1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2171698" y="746226"/>
            <a:ext cx="785404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Ide lain</a:t>
            </a:r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52B80EA5-979B-8347-8E0B-2E321EFA8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125" y="2001654"/>
            <a:ext cx="252000" cy="18210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dirty="0">
              <a:latin typeface="Old Standard TT" panose="02040503050505020303" pitchFamily="18" charset="0"/>
            </a:endParaRPr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DBF3B559-EC8A-5349-8802-35AE05310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125" y="2674316"/>
            <a:ext cx="252000" cy="18210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dirty="0">
              <a:latin typeface="Old Standard TT" panose="02040503050505020303" pitchFamily="18" charset="0"/>
            </a:endParaRPr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5DA9B311-9715-8A45-A427-38B746E7D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338" y="3336468"/>
            <a:ext cx="252000" cy="182106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dirty="0">
              <a:latin typeface="Old Standard TT" panose="0204050305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417983" y="1236669"/>
            <a:ext cx="936307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000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“A person who never made a mistake never tried anything new.”</a:t>
            </a: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92AC9CA-C2F5-5D48-96F8-3B75D69901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3196628" y="5076347"/>
            <a:ext cx="7027838" cy="101566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Old Standard TT" panose="02040503050505020303" pitchFamily="18" charset="0"/>
                <a:ea typeface="Source Sans Pro" panose="020B0503030403020204" pitchFamily="34" charset="0"/>
                <a:cs typeface="Neuton" panose="02000503000000000000" pitchFamily="2" charset="2"/>
              </a:rPr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5686" y="1253538"/>
            <a:ext cx="78486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 Medium" panose="02000604000000020004" pitchFamily="2" charset="-79"/>
              </a:rPr>
              <a:t>Intensitas</a:t>
            </a:r>
            <a:r>
              <a:rPr lang="en-US" sz="3600" b="1" dirty="0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 Medium" panose="02000604000000020004" pitchFamily="2" charset="-79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 Medium" panose="02000604000000020004" pitchFamily="2" charset="-79"/>
              </a:rPr>
              <a:t>khawatir</a:t>
            </a:r>
            <a:endParaRPr lang="en-US" sz="3600" b="1" dirty="0">
              <a:solidFill>
                <a:schemeClr val="tx2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Rubik Medium" panose="020006040000000200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813D9-7C5B-4333-86E3-0B208A9B0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0"/>
          <a:stretch/>
        </p:blipFill>
        <p:spPr>
          <a:xfrm>
            <a:off x="820616" y="468705"/>
            <a:ext cx="1638529" cy="592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4053E8-672C-4D90-9628-1C7EC1B4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369" y="522037"/>
            <a:ext cx="3040046" cy="619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7CEC06-09DC-4998-BC12-B8A0C7665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414339"/>
              </p:ext>
            </p:extLst>
          </p:nvPr>
        </p:nvGraphicFramePr>
        <p:xfrm>
          <a:off x="4656405" y="2371600"/>
          <a:ext cx="6146152" cy="25731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97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27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7431">
                <a:tc>
                  <a:txBody>
                    <a:bodyPr/>
                    <a:lstStyle/>
                    <a:p>
                      <a:pPr algn="ctr"/>
                      <a:endParaRPr lang="en-US" sz="2400" b="0" i="0" dirty="0">
                        <a:solidFill>
                          <a:schemeClr val="tx2"/>
                        </a:solidFill>
                        <a:latin typeface="Old Standard TT" panose="02040503050505020303" pitchFamily="18" charset="0"/>
                        <a:ea typeface="Source Serif Pro" panose="02040603050405020204" pitchFamily="18" charset="0"/>
                        <a:cs typeface="Arima Madurai" pitchFamily="2" charset="77"/>
                      </a:endParaRPr>
                    </a:p>
                  </a:txBody>
                  <a:tcPr marL="0" marR="0" marT="280416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A</a:t>
                      </a:r>
                    </a:p>
                  </a:txBody>
                  <a:tcPr marL="0" marR="43235" marT="280416" marB="0"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B</a:t>
                      </a:r>
                    </a:p>
                  </a:txBody>
                  <a:tcPr marL="0" marR="43235" marT="280416" marB="0"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C</a:t>
                      </a:r>
                    </a:p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Normal</a:t>
                      </a:r>
                    </a:p>
                  </a:txBody>
                  <a:tcPr marL="0" marR="43235" marT="280416" marB="0"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37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Pola </a:t>
                      </a:r>
                      <a:r>
                        <a:rPr lang="en-US" sz="1800" b="1" i="0" dirty="0" err="1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hidup</a:t>
                      </a:r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biasa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Old Standard TT" panose="02040503050505020303" pitchFamily="18" charset="0"/>
                        <a:ea typeface="Source Serif Pro" panose="02040603050405020204" pitchFamily="18" charset="0"/>
                        <a:cs typeface="Khula Semibold" panose="02000000000000000000" pitchFamily="2" charset="0"/>
                      </a:endParaRPr>
                    </a:p>
                  </a:txBody>
                  <a:tcPr marL="110343" marR="43235" marT="200039" marB="2161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</a:rPr>
                        <a:t>30%</a:t>
                      </a:r>
                      <a:endParaRPr lang="en-US" sz="1600" b="0" i="0" spc="0" dirty="0">
                        <a:solidFill>
                          <a:schemeClr val="tx2"/>
                        </a:solidFill>
                        <a:latin typeface="Old Standard TT" panose="02040503050505020303" pitchFamily="18" charset="0"/>
                        <a:ea typeface="Source Serif Pro" panose="02040603050405020204" pitchFamily="18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10%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40%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37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 err="1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Dalam</a:t>
                      </a:r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lubuk</a:t>
                      </a:r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hati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Old Standard TT" panose="02040503050505020303" pitchFamily="18" charset="0"/>
                        <a:ea typeface="Source Serif Pro" panose="02040603050405020204" pitchFamily="18" charset="0"/>
                        <a:cs typeface="Khula Semibold" panose="02000000000000000000" pitchFamily="2" charset="0"/>
                      </a:endParaRPr>
                    </a:p>
                  </a:txBody>
                  <a:tcPr marL="110343" marR="43235" marT="200039" marB="2161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60%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</a:rPr>
                        <a:t>70%</a:t>
                      </a:r>
                      <a:endParaRPr lang="en-US" sz="1600" b="0" i="0" spc="0" dirty="0">
                        <a:solidFill>
                          <a:schemeClr val="tx2"/>
                        </a:solidFill>
                        <a:latin typeface="Old Standard TT" panose="02040503050505020303" pitchFamily="18" charset="0"/>
                        <a:ea typeface="Source Serif Pro" panose="02040603050405020204" pitchFamily="18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</a:rPr>
                        <a:t>30%</a:t>
                      </a:r>
                      <a:endParaRPr lang="en-US" sz="1600" b="0" i="0" spc="0" dirty="0">
                        <a:solidFill>
                          <a:schemeClr val="tx2"/>
                        </a:solidFill>
                        <a:latin typeface="Old Standard TT" panose="02040503050505020303" pitchFamily="18" charset="0"/>
                        <a:ea typeface="Source Serif Pro" panose="02040603050405020204" pitchFamily="18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37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 err="1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Dalam</a:t>
                      </a:r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diri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Old Standard TT" panose="02040503050505020303" pitchFamily="18" charset="0"/>
                        <a:ea typeface="Source Serif Pro" panose="02040603050405020204" pitchFamily="18" charset="0"/>
                        <a:cs typeface="Khula Semibold" panose="02000000000000000000" pitchFamily="2" charset="0"/>
                      </a:endParaRPr>
                    </a:p>
                  </a:txBody>
                  <a:tcPr marL="110343" marR="43235" marT="200039" marB="2161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10%</a:t>
                      </a: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</a:rPr>
                        <a:t>20%</a:t>
                      </a:r>
                      <a:endParaRPr lang="en-US" sz="1600" b="0" i="0" spc="0" dirty="0">
                        <a:solidFill>
                          <a:schemeClr val="tx2"/>
                        </a:solidFill>
                        <a:latin typeface="Old Standard TT" panose="02040503050505020303" pitchFamily="18" charset="0"/>
                        <a:ea typeface="Source Serif Pro" panose="02040603050405020204" pitchFamily="18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tx2"/>
                          </a:solidFill>
                          <a:latin typeface="Old Standard TT" panose="02040503050505020303" pitchFamily="18" charset="0"/>
                          <a:ea typeface="Source Serif Pro" panose="02040603050405020204" pitchFamily="18" charset="0"/>
                        </a:rPr>
                        <a:t>30%</a:t>
                      </a:r>
                      <a:endParaRPr lang="en-US" sz="1600" b="0" i="0" spc="0" dirty="0">
                        <a:solidFill>
                          <a:schemeClr val="tx2"/>
                        </a:solidFill>
                        <a:latin typeface="Old Standard TT" panose="02040503050505020303" pitchFamily="18" charset="0"/>
                        <a:ea typeface="Source Serif Pro" panose="02040603050405020204" pitchFamily="18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171699" y="3980977"/>
            <a:ext cx="78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Old Standard TT" panose="02040503050505020303" pitchFamily="18" charset="0"/>
                <a:ea typeface="Nunito Bold" charset="0"/>
                <a:cs typeface="Arima Madurai Light" pitchFamily="2" charset="77"/>
              </a:rPr>
              <a:t>Pengamatan</a:t>
            </a:r>
            <a:endParaRPr lang="en-US" sz="2400" dirty="0">
              <a:solidFill>
                <a:schemeClr val="tx2"/>
              </a:solidFill>
              <a:latin typeface="Old Standard TT" panose="02040503050505020303" pitchFamily="18" charset="0"/>
              <a:ea typeface="Nunito Bold" charset="0"/>
              <a:cs typeface="Arima Madurai Light" pitchFamily="2" charset="7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1700" y="2673629"/>
            <a:ext cx="784860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 Medium" panose="02000604000000020004" pitchFamily="2" charset="-79"/>
              </a:rPr>
              <a:t>Analisa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115990" y="5694988"/>
            <a:ext cx="2299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Jarang</a:t>
            </a:r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workout</a:t>
            </a:r>
          </a:p>
          <a:p>
            <a:pPr algn="ctr"/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2:5 (yang </a:t>
            </a:r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sering</a:t>
            </a:r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workout)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73299" y="3925476"/>
            <a:ext cx="2299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Pola </a:t>
            </a:r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makan</a:t>
            </a:r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terganggu</a:t>
            </a:r>
            <a:endParaRPr lang="en-US" sz="2000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  <a:p>
            <a:pPr algn="ctr"/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3:5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26222" y="3429000"/>
            <a:ext cx="2292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Merasa</a:t>
            </a:r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kesepian</a:t>
            </a:r>
            <a:endParaRPr lang="en-US" sz="2000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  <a:p>
            <a:pPr algn="ctr"/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2:5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27285" y="4371549"/>
            <a:ext cx="3276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-150" dirty="0" err="1">
                <a:solidFill>
                  <a:schemeClr val="accent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Hampir</a:t>
            </a:r>
            <a:r>
              <a:rPr lang="en-US" sz="4000" b="1" spc="-150" dirty="0">
                <a:solidFill>
                  <a:schemeClr val="accent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 </a:t>
            </a:r>
            <a:r>
              <a:rPr lang="en-US" sz="4000" b="1" spc="-150" dirty="0" err="1">
                <a:solidFill>
                  <a:schemeClr val="accent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setengah</a:t>
            </a:r>
            <a:endParaRPr lang="en-US" sz="4000" b="1" spc="-150" dirty="0">
              <a:solidFill>
                <a:schemeClr val="accent2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Rubik" panose="02000604000000020004" pitchFamily="2" charset="-79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799" y="3255310"/>
            <a:ext cx="495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-150" dirty="0" err="1">
                <a:solidFill>
                  <a:schemeClr val="accent1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Hampir</a:t>
            </a:r>
            <a:r>
              <a:rPr lang="en-US" sz="4000" b="1" spc="-150" dirty="0">
                <a:solidFill>
                  <a:schemeClr val="accent1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 </a:t>
            </a:r>
            <a:r>
              <a:rPr lang="en-US" sz="4000" b="1" spc="-150" dirty="0" err="1">
                <a:solidFill>
                  <a:schemeClr val="accent1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sebagian</a:t>
            </a:r>
            <a:endParaRPr lang="en-US" sz="4000" b="1" spc="-150" dirty="0">
              <a:solidFill>
                <a:schemeClr val="accent1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Rubik" panose="02000604000000020004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94876" y="2000496"/>
            <a:ext cx="3276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-150" dirty="0" err="1">
                <a:solidFill>
                  <a:schemeClr val="accent3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Hampir</a:t>
            </a:r>
            <a:r>
              <a:rPr lang="en-US" sz="4000" b="1" spc="-150" dirty="0">
                <a:solidFill>
                  <a:schemeClr val="accent3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 </a:t>
            </a:r>
            <a:r>
              <a:rPr lang="en-US" sz="4000" b="1" spc="-150" dirty="0" err="1">
                <a:solidFill>
                  <a:schemeClr val="accent3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sepertiga</a:t>
            </a:r>
            <a:endParaRPr lang="en-US" sz="4000" b="1" spc="-150" dirty="0">
              <a:solidFill>
                <a:schemeClr val="accent3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Rubik" panose="020006040000000200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5F808-3161-3942-8913-48C42796945D}"/>
              </a:ext>
            </a:extLst>
          </p:cNvPr>
          <p:cNvSpPr txBox="1"/>
          <p:nvPr/>
        </p:nvSpPr>
        <p:spPr>
          <a:xfrm>
            <a:off x="2720340" y="468139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 Medium" panose="02000604000000020004" pitchFamily="2" charset="-79"/>
              </a:rPr>
              <a:t>Fakta </a:t>
            </a:r>
            <a:r>
              <a:rPr lang="en-US" sz="3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 Medium" panose="02000604000000020004" pitchFamily="2" charset="-79"/>
              </a:rPr>
              <a:t>kritis</a:t>
            </a:r>
            <a:endParaRPr lang="en-US" sz="3600" b="1" dirty="0">
              <a:solidFill>
                <a:schemeClr val="tx2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Rubik Medium" panose="02000604000000020004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E469C-0BFD-465E-BBBF-0EA9098D4B30}"/>
              </a:ext>
            </a:extLst>
          </p:cNvPr>
          <p:cNvSpPr txBox="1"/>
          <p:nvPr/>
        </p:nvSpPr>
        <p:spPr>
          <a:xfrm>
            <a:off x="5428065" y="1014176"/>
            <a:ext cx="2068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-15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Hampir</a:t>
            </a:r>
            <a:r>
              <a:rPr lang="en-US" sz="4000" b="1" spc="-150" dirty="0">
                <a:solidFill>
                  <a:schemeClr val="accent5">
                    <a:lumMod val="60000"/>
                    <a:lumOff val="40000"/>
                  </a:schemeClr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 </a:t>
            </a:r>
            <a:r>
              <a:rPr lang="en-US" sz="4000" b="1" spc="-15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" panose="02000604000000020004" pitchFamily="2" charset="-79"/>
              </a:rPr>
              <a:t>sebagian</a:t>
            </a:r>
            <a:endParaRPr lang="en-US" sz="4000" b="1" spc="-150" dirty="0">
              <a:solidFill>
                <a:schemeClr val="accent5">
                  <a:lumMod val="60000"/>
                  <a:lumOff val="40000"/>
                </a:schemeClr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Rubik" panose="020006040000000200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D16AC-389D-45D3-94E8-EE47FAAE02DE}"/>
              </a:ext>
            </a:extLst>
          </p:cNvPr>
          <p:cNvSpPr txBox="1"/>
          <p:nvPr/>
        </p:nvSpPr>
        <p:spPr>
          <a:xfrm>
            <a:off x="5329275" y="2228381"/>
            <a:ext cx="25747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Menganggap</a:t>
            </a:r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keberadaannya</a:t>
            </a:r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kurang</a:t>
            </a:r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penting</a:t>
            </a:r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dalam</a:t>
            </a:r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geng</a:t>
            </a:r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/</a:t>
            </a:r>
            <a:r>
              <a:rPr lang="en-US" sz="2000" dirty="0" err="1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kelompok</a:t>
            </a:r>
            <a:endParaRPr lang="en-US" sz="2000" dirty="0"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  <a:p>
            <a:pPr algn="ctr"/>
            <a:r>
              <a:rPr lang="en-US" sz="2000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3:5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p:transition spd="slow" advClick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682883" y="4160070"/>
            <a:ext cx="2511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Poppins" pitchFamily="2" charset="77"/>
              </a:rPr>
              <a:t>All Sources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35982" y="4708812"/>
            <a:ext cx="1747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b="1" dirty="0">
                <a:solidFill>
                  <a:schemeClr val="accent1"/>
                </a:solidFill>
                <a:latin typeface="Old Standard TT" panose="02040503050505020303" pitchFamily="18" charset="0"/>
                <a:ea typeface="Source Sans Pro Light" panose="020B0403030403020204" pitchFamily="34" charset="0"/>
                <a:cs typeface="Lato" panose="020F0502020204030203" pitchFamily="34" charset="0"/>
              </a:rPr>
              <a:t>What and why?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65176" y="4557877"/>
            <a:ext cx="2438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Poppins" pitchFamily="2" charset="77"/>
              </a:rPr>
              <a:t>Processing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15254" y="5186357"/>
            <a:ext cx="1747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b="1" dirty="0">
                <a:solidFill>
                  <a:schemeClr val="accent2"/>
                </a:solidFill>
                <a:latin typeface="Old Standard TT" panose="02040503050505020303" pitchFamily="18" charset="0"/>
                <a:ea typeface="Source Sans Pro Light" panose="020B0403030403020204" pitchFamily="34" charset="0"/>
                <a:cs typeface="Lato" panose="020F0502020204030203" pitchFamily="34" charset="0"/>
              </a:rPr>
              <a:t>How?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24560" y="4213316"/>
            <a:ext cx="27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Poppins" pitchFamily="2" charset="77"/>
              </a:rPr>
              <a:t>Respondent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24742" y="4762281"/>
            <a:ext cx="1747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b="1" dirty="0">
                <a:solidFill>
                  <a:schemeClr val="accent3"/>
                </a:solidFill>
                <a:latin typeface="Old Standard TT" panose="02040503050505020303" pitchFamily="18" charset="0"/>
                <a:ea typeface="Source Sans Pro Light" panose="020B0403030403020204" pitchFamily="34" charset="0"/>
                <a:cs typeface="Lato" panose="020F0502020204030203" pitchFamily="34" charset="0"/>
              </a:rPr>
              <a:t>Result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136079" y="4557877"/>
            <a:ext cx="1916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4"/>
                </a:solidFill>
                <a:latin typeface="Old Standard TT" panose="02040503050505020303" pitchFamily="18" charset="0"/>
                <a:ea typeface="Source Sans Pro" panose="020B0503030403020204" pitchFamily="34" charset="0"/>
                <a:cs typeface="Poppins" pitchFamily="2" charset="77"/>
              </a:rPr>
              <a:t>Analytic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25257" y="5146596"/>
            <a:ext cx="1747052" cy="3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b="1" dirty="0">
                <a:solidFill>
                  <a:schemeClr val="accent4"/>
                </a:solidFill>
                <a:latin typeface="Old Standard TT" panose="02040503050505020303" pitchFamily="18" charset="0"/>
                <a:ea typeface="Source Sans Pro Light" panose="020B0403030403020204" pitchFamily="34" charset="0"/>
                <a:cs typeface="Lato" panose="020F0502020204030203" pitchFamily="34" charset="0"/>
              </a:rPr>
              <a:t>Any others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0800000">
            <a:off x="1980493" y="2044896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 b="1" dirty="0">
              <a:solidFill>
                <a:schemeClr val="tx1"/>
              </a:solidFill>
              <a:latin typeface="Old Standard TT" panose="02040503050505020303" pitchFamily="18" charset="0"/>
              <a:ea typeface="Source Sans Pro" panose="020B0503030403020204" pitchFamily="34" charset="0"/>
            </a:endParaRPr>
          </a:p>
        </p:txBody>
      </p:sp>
      <p:sp>
        <p:nvSpPr>
          <p:cNvPr id="54" name="Block Arc 53"/>
          <p:cNvSpPr>
            <a:spLocks noChangeAspect="1"/>
          </p:cNvSpPr>
          <p:nvPr/>
        </p:nvSpPr>
        <p:spPr>
          <a:xfrm>
            <a:off x="3983983" y="2044896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 b="1" dirty="0">
              <a:solidFill>
                <a:schemeClr val="tx1"/>
              </a:solidFill>
              <a:latin typeface="Old Standard TT" panose="02040503050505020303" pitchFamily="18" charset="0"/>
              <a:ea typeface="Source Sans Pro" panose="020B0503030403020204" pitchFamily="34" charset="0"/>
            </a:endParaRPr>
          </a:p>
        </p:txBody>
      </p:sp>
      <p:sp>
        <p:nvSpPr>
          <p:cNvPr id="56" name="Block Arc 55"/>
          <p:cNvSpPr>
            <a:spLocks noChangeAspect="1"/>
          </p:cNvSpPr>
          <p:nvPr/>
        </p:nvSpPr>
        <p:spPr>
          <a:xfrm rot="10800000">
            <a:off x="5987473" y="2044897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 b="1" dirty="0">
              <a:solidFill>
                <a:schemeClr val="tx1"/>
              </a:solidFill>
              <a:latin typeface="Old Standard TT" panose="02040503050505020303" pitchFamily="18" charset="0"/>
              <a:ea typeface="Source Sans Pro" panose="020B0503030403020204" pitchFamily="34" charset="0"/>
            </a:endParaRPr>
          </a:p>
        </p:txBody>
      </p:sp>
      <p:sp>
        <p:nvSpPr>
          <p:cNvPr id="63" name="Block Arc 62"/>
          <p:cNvSpPr>
            <a:spLocks noChangeAspect="1"/>
          </p:cNvSpPr>
          <p:nvPr/>
        </p:nvSpPr>
        <p:spPr>
          <a:xfrm>
            <a:off x="7990963" y="2044899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 b="1" dirty="0">
              <a:solidFill>
                <a:schemeClr val="tx1"/>
              </a:solidFill>
              <a:latin typeface="Old Standard TT" panose="02040503050505020303" pitchFamily="18" charset="0"/>
              <a:ea typeface="Source Sans Pro" panose="020B0503030403020204" pitchFamily="34" charset="0"/>
            </a:endParaRPr>
          </a:p>
        </p:txBody>
      </p:sp>
      <p:sp>
        <p:nvSpPr>
          <p:cNvPr id="3" name="Block Arc 2"/>
          <p:cNvSpPr>
            <a:spLocks noChangeAspect="1"/>
          </p:cNvSpPr>
          <p:nvPr/>
        </p:nvSpPr>
        <p:spPr>
          <a:xfrm>
            <a:off x="1980493" y="2044896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 b="1" dirty="0">
              <a:solidFill>
                <a:schemeClr val="tx1"/>
              </a:solidFill>
              <a:latin typeface="Old Standard TT" panose="02040503050505020303" pitchFamily="18" charset="0"/>
              <a:ea typeface="Source Sans Pro" panose="020B0503030403020204" pitchFamily="34" charset="0"/>
            </a:endParaRPr>
          </a:p>
        </p:txBody>
      </p:sp>
      <p:sp>
        <p:nvSpPr>
          <p:cNvPr id="53" name="Block Arc 52"/>
          <p:cNvSpPr>
            <a:spLocks noChangeAspect="1"/>
          </p:cNvSpPr>
          <p:nvPr/>
        </p:nvSpPr>
        <p:spPr>
          <a:xfrm rot="10800000">
            <a:off x="3983983" y="2044896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 b="1" dirty="0">
              <a:solidFill>
                <a:schemeClr val="tx1"/>
              </a:solidFill>
              <a:latin typeface="Old Standard TT" panose="02040503050505020303" pitchFamily="18" charset="0"/>
              <a:ea typeface="Source Sans Pro" panose="020B0503030403020204" pitchFamily="34" charset="0"/>
            </a:endParaRPr>
          </a:p>
        </p:txBody>
      </p:sp>
      <p:sp>
        <p:nvSpPr>
          <p:cNvPr id="62" name="Block Arc 61"/>
          <p:cNvSpPr>
            <a:spLocks noChangeAspect="1"/>
          </p:cNvSpPr>
          <p:nvPr/>
        </p:nvSpPr>
        <p:spPr>
          <a:xfrm rot="10800000">
            <a:off x="7990963" y="2044899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 b="1" dirty="0">
              <a:solidFill>
                <a:schemeClr val="tx1"/>
              </a:solidFill>
              <a:latin typeface="Old Standard TT" panose="02040503050505020303" pitchFamily="18" charset="0"/>
              <a:ea typeface="Source Sans Pro" panose="020B0503030403020204" pitchFamily="34" charset="0"/>
            </a:endParaRPr>
          </a:p>
        </p:txBody>
      </p:sp>
      <p:sp>
        <p:nvSpPr>
          <p:cNvPr id="55" name="Block Arc 54"/>
          <p:cNvSpPr>
            <a:spLocks noChangeAspect="1"/>
          </p:cNvSpPr>
          <p:nvPr/>
        </p:nvSpPr>
        <p:spPr>
          <a:xfrm>
            <a:off x="5987473" y="2044897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 b="1" dirty="0">
              <a:solidFill>
                <a:schemeClr val="tx1"/>
              </a:solidFill>
              <a:latin typeface="Old Standard TT" panose="02040503050505020303" pitchFamily="18" charset="0"/>
              <a:ea typeface="Source Sans Pro" panose="020B0503030403020204" pitchFamily="34" charset="0"/>
            </a:endParaRPr>
          </a:p>
        </p:txBody>
      </p:sp>
      <p:sp>
        <p:nvSpPr>
          <p:cNvPr id="41" name="AutoShape 134"/>
          <p:cNvSpPr>
            <a:spLocks/>
          </p:cNvSpPr>
          <p:nvPr/>
        </p:nvSpPr>
        <p:spPr bwMode="auto">
          <a:xfrm>
            <a:off x="2885139" y="2986643"/>
            <a:ext cx="396820" cy="3951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50783" tIns="50783" rIns="50783" bIns="50783" anchor="ctr"/>
          <a:lstStyle/>
          <a:p>
            <a:pPr defTabSz="457040">
              <a:defRPr/>
            </a:pPr>
            <a:endParaRPr lang="es-ES" sz="2949" b="1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ld Standard TT" panose="02040503050505020303" pitchFamily="18" charset="0"/>
              <a:ea typeface="Source Sans Pro" panose="020B0503030403020204" pitchFamily="34" charset="0"/>
              <a:cs typeface="Gill Sans" charset="0"/>
              <a:sym typeface="Gill Sans" charset="0"/>
            </a:endParaRPr>
          </a:p>
        </p:txBody>
      </p:sp>
      <p:sp>
        <p:nvSpPr>
          <p:cNvPr id="42" name="AutoShape 115"/>
          <p:cNvSpPr>
            <a:spLocks/>
          </p:cNvSpPr>
          <p:nvPr/>
        </p:nvSpPr>
        <p:spPr bwMode="auto">
          <a:xfrm>
            <a:off x="4897856" y="2987791"/>
            <a:ext cx="384890" cy="3848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 b="1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ld Standard TT" panose="02040503050505020303" pitchFamily="18" charset="0"/>
              <a:ea typeface="Source Sans Pro" panose="020B0503030403020204" pitchFamily="34" charset="0"/>
              <a:cs typeface="Gill Sans" charset="0"/>
              <a:sym typeface="Gill Sans" charset="0"/>
            </a:endParaRPr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>
            <a:off x="6924239" y="3015234"/>
            <a:ext cx="340568" cy="340568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 b="1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ld Standard TT" panose="02040503050505020303" pitchFamily="18" charset="0"/>
              <a:ea typeface="Source Sans Pro" panose="020B0503030403020204" pitchFamily="34" charset="0"/>
              <a:cs typeface="Gill Sans" charset="0"/>
              <a:sym typeface="Gill Sans" charset="0"/>
            </a:endParaRPr>
          </a:p>
        </p:txBody>
      </p:sp>
      <p:sp>
        <p:nvSpPr>
          <p:cNvPr id="44" name="AutoShape 84"/>
          <p:cNvSpPr>
            <a:spLocks/>
          </p:cNvSpPr>
          <p:nvPr/>
        </p:nvSpPr>
        <p:spPr bwMode="auto">
          <a:xfrm>
            <a:off x="8932920" y="3025933"/>
            <a:ext cx="334891" cy="3278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 b="1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ld Standard TT" panose="02040503050505020303" pitchFamily="18" charset="0"/>
              <a:ea typeface="Source Sans Pro" panose="020B0503030403020204" pitchFamily="34" charset="0"/>
              <a:cs typeface="Gill Sans" charset="0"/>
              <a:sym typeface="Gill Sans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DB2300-4991-764A-9203-8AC1D009A5CB}"/>
              </a:ext>
            </a:extLst>
          </p:cNvPr>
          <p:cNvSpPr>
            <a:spLocks/>
          </p:cNvSpPr>
          <p:nvPr/>
        </p:nvSpPr>
        <p:spPr bwMode="auto">
          <a:xfrm>
            <a:off x="3218242" y="640372"/>
            <a:ext cx="676122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Poppins" pitchFamily="2" charset="77"/>
                <a:sym typeface="Bebas Neue" charset="0"/>
              </a:rPr>
              <a:t>Shapes to explain ideas by 5 minutes</a:t>
            </a:r>
            <a:endParaRPr lang="en-US" sz="3600" b="1" dirty="0">
              <a:solidFill>
                <a:schemeClr val="accent2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384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3" grpId="0" animBg="1"/>
      <p:bldP spid="62" grpId="0" animBg="1"/>
      <p:bldP spid="5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71700" y="9958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Kesimpulan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92354" y="3151154"/>
            <a:ext cx="7848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Mohon </a:t>
            </a:r>
            <a:r>
              <a:rPr lang="en-US" sz="2200" dirty="0" err="1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maaf</a:t>
            </a:r>
            <a:r>
              <a:rPr lang="en-US" sz="2200" dirty="0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apabila</a:t>
            </a:r>
            <a:r>
              <a:rPr lang="en-US" sz="2200" dirty="0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ada</a:t>
            </a:r>
            <a:r>
              <a:rPr lang="en-US" sz="2200" dirty="0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kesalahan</a:t>
            </a:r>
            <a:r>
              <a:rPr lang="en-US" sz="2200" dirty="0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pengucapan</a:t>
            </a:r>
            <a:r>
              <a:rPr lang="en-US" sz="2200" dirty="0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atau</a:t>
            </a:r>
            <a:r>
              <a:rPr lang="en-US" sz="2200" dirty="0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kekurangan</a:t>
            </a:r>
            <a:r>
              <a:rPr lang="en-US" sz="2200" dirty="0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lainnya</a:t>
            </a:r>
            <a:r>
              <a:rPr lang="en-US" sz="2200" dirty="0">
                <a:latin typeface="Old Standard TT" panose="02040503050505020303" pitchFamily="18" charset="0"/>
                <a:ea typeface="Nunito Bold" charset="0"/>
                <a:cs typeface="Arima Madurai Medium" pitchFamily="2" charset="77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6863426" y="4758598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Old Standard TT" panose="020405030505050203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9884" y="4758598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Old Standard TT" panose="020405030505050203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23114" y="4758598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Old Standard TT" panose="020405030505050203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76343" y="4758598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Old Standard TT" panose="020405030505050203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16655" y="4758598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Old Standard TT" panose="0204050305050502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1700" y="1847912"/>
            <a:ext cx="9124657" cy="122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>
              <a:lnSpc>
                <a:spcPts val="3000"/>
              </a:lnSpc>
            </a:pP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Kesehatan mental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pelajar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di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tengah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pandemi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kian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menghawatirkan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terkhusus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pada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kurang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lebih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sepertiga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siswa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/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i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SMAS Kristen Kanaan Tangerang.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Ini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tergolong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wajar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mengingat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durasi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pandemi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sampai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lebih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dari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 1 </a:t>
            </a:r>
            <a:r>
              <a:rPr lang="en-US" sz="2200" dirty="0" err="1">
                <a:latin typeface="Old Standard TT" panose="02040503050505020303" pitchFamily="18" charset="0"/>
                <a:cs typeface="Arima Madurai Medium" pitchFamily="2" charset="77"/>
              </a:rPr>
              <a:t>tahun</a:t>
            </a:r>
            <a:r>
              <a:rPr lang="en-US" sz="2200" dirty="0">
                <a:latin typeface="Old Standard TT" panose="02040503050505020303" pitchFamily="18" charset="0"/>
                <a:cs typeface="Arima Madurai Medium" pitchFamily="2" charset="77"/>
              </a:rPr>
              <a:t>.</a:t>
            </a:r>
            <a:endParaRPr lang="en-US" sz="2200" dirty="0">
              <a:latin typeface="Old Standard TT" panose="02040503050505020303" pitchFamily="18" charset="0"/>
              <a:cs typeface="Arima Madurai Light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71700" y="3984486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Khula" panose="02000000000000000000" pitchFamily="2" charset="0"/>
              </a:rPr>
              <a:t>Terima</a:t>
            </a:r>
            <a:r>
              <a:rPr lang="en-US" sz="3600" b="1" dirty="0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Khula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Khula" panose="02000000000000000000" pitchFamily="2" charset="0"/>
              </a:rPr>
              <a:t>kasih</a:t>
            </a:r>
            <a:endParaRPr lang="en-US" sz="3600" b="1" dirty="0">
              <a:solidFill>
                <a:schemeClr val="tx2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Khula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7510196" y="4758598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Old Standard TT" panose="0204050305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3313043" y="5485251"/>
            <a:ext cx="8560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>
                <a:hlinkClick r:id="rId2"/>
              </a:rPr>
              <a:t> INSAN Jurnal Psikologi dan Kesehatan Mental (unair.ac.id)</a:t>
            </a:r>
            <a:endParaRPr lang="sv-SE" sz="2400" dirty="0"/>
          </a:p>
          <a:p>
            <a:pPr algn="ctr"/>
            <a:r>
              <a:rPr lang="en-US" sz="2400" dirty="0">
                <a:hlinkClick r:id="rId3"/>
              </a:rPr>
              <a:t>KESEHATAN JIWA REMAJA | </a:t>
            </a:r>
            <a:r>
              <a:rPr lang="en-US" sz="2400" dirty="0" err="1">
                <a:hlinkClick r:id="rId3"/>
              </a:rPr>
              <a:t>Indarjo</a:t>
            </a:r>
            <a:r>
              <a:rPr lang="en-US" sz="2400" dirty="0">
                <a:hlinkClick r:id="rId3"/>
              </a:rPr>
              <a:t> | KEMAS: </a:t>
            </a:r>
            <a:r>
              <a:rPr lang="en-US" sz="2400" dirty="0" err="1">
                <a:hlinkClick r:id="rId3"/>
              </a:rPr>
              <a:t>Jurnal</a:t>
            </a:r>
            <a:r>
              <a:rPr lang="en-US" sz="2400" dirty="0">
                <a:hlinkClick r:id="rId3"/>
              </a:rPr>
              <a:t> Kesehatan Masyarakat (unnes.ac.id)</a:t>
            </a:r>
            <a:endParaRPr lang="en-US" sz="2400" b="1" dirty="0">
              <a:solidFill>
                <a:schemeClr val="tx2"/>
              </a:solidFill>
              <a:latin typeface="Old Standard TT" panose="02040503050505020303" pitchFamily="18" charset="0"/>
              <a:ea typeface="Source Sans Pro" panose="020B0503030403020204" pitchFamily="34" charset="0"/>
              <a:cs typeface="Neuton" panose="02000503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C12ABC-216B-8248-A823-33F3DD9C483C}"/>
              </a:ext>
            </a:extLst>
          </p:cNvPr>
          <p:cNvSpPr/>
          <p:nvPr/>
        </p:nvSpPr>
        <p:spPr>
          <a:xfrm>
            <a:off x="2173355" y="305382"/>
            <a:ext cx="100186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Inspirasi</a:t>
            </a:r>
            <a:r>
              <a:rPr lang="en-US" sz="6600" b="1" dirty="0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 mental </a:t>
            </a:r>
            <a:r>
              <a:rPr lang="en-US" sz="6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remaja</a:t>
            </a:r>
            <a:endParaRPr lang="en-US" sz="6600" b="1" dirty="0">
              <a:solidFill>
                <a:schemeClr val="tx2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Neuton" panose="02000503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E7C1A-9DCA-47EF-BD33-4C1724914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56" y="1287330"/>
            <a:ext cx="7871792" cy="3881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CA84C5-9589-4CF7-BB76-AF2D902095F8}"/>
              </a:ext>
            </a:extLst>
          </p:cNvPr>
          <p:cNvSpPr txBox="1"/>
          <p:nvPr/>
        </p:nvSpPr>
        <p:spPr>
          <a:xfrm>
            <a:off x="-2743201" y="3085459"/>
            <a:ext cx="856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Handout Webinar</a:t>
            </a:r>
            <a:endParaRPr lang="en-US" sz="2400" b="1" dirty="0">
              <a:solidFill>
                <a:schemeClr val="tx2"/>
              </a:solidFill>
              <a:latin typeface="Old Standard TT" panose="02040503050505020303" pitchFamily="18" charset="0"/>
              <a:ea typeface="Source Sans Pro" panose="020B0503030403020204" pitchFamily="34" charset="0"/>
              <a:cs typeface="Neuton" panose="020005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4E4E4-BF94-486E-94F4-E9FCEFAD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4" y="1413378"/>
            <a:ext cx="7676484" cy="3971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62ED9-6309-464F-9DDF-1D753FE11E4F}"/>
              </a:ext>
            </a:extLst>
          </p:cNvPr>
          <p:cNvSpPr txBox="1"/>
          <p:nvPr/>
        </p:nvSpPr>
        <p:spPr>
          <a:xfrm>
            <a:off x="2729949" y="6097365"/>
            <a:ext cx="8560905" cy="91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 err="1"/>
              <a:t>Berbagai</a:t>
            </a:r>
            <a:r>
              <a:rPr lang="en-US" sz="2400" dirty="0"/>
              <a:t> </a:t>
            </a:r>
            <a:r>
              <a:rPr lang="en-US" sz="2400" dirty="0" err="1"/>
              <a:t>jurnal</a:t>
            </a:r>
            <a:r>
              <a:rPr lang="en-US" sz="2400" dirty="0"/>
              <a:t> juga</a:t>
            </a:r>
            <a:r>
              <a:rPr lang="en-US" sz="2400" dirty="0">
                <a:latin typeface="Old Standard TT" panose="02040503050505020303" pitchFamily="18" charset="0"/>
              </a:rPr>
              <a:t> </a:t>
            </a:r>
            <a:r>
              <a:rPr lang="en-US" sz="2400" dirty="0" err="1">
                <a:latin typeface="Old Standard TT" panose="02040503050505020303" pitchFamily="18" charset="0"/>
              </a:rPr>
              <a:t>s</a:t>
            </a:r>
            <a:r>
              <a:rPr lang="en-US" sz="2400" dirty="0" err="1">
                <a:latin typeface="Old Standard TT" panose="02040503050505020303" pitchFamily="18" charset="0"/>
                <a:ea typeface="Lato Light" panose="020F0502020204030203" pitchFamily="34" charset="0"/>
                <a:cs typeface="Neuton" panose="02000503000000000000" pitchFamily="2" charset="2"/>
              </a:rPr>
              <a:t>osial</a:t>
            </a:r>
            <a:r>
              <a:rPr lang="en-US" sz="2400" dirty="0">
                <a:latin typeface="Old Standard TT" panose="02040503050505020303" pitchFamily="18" charset="0"/>
                <a:ea typeface="Lato Light" panose="020F0502020204030203" pitchFamily="34" charset="0"/>
                <a:cs typeface="Neuton" panose="02000503000000000000" pitchFamily="2" charset="2"/>
              </a:rPr>
              <a:t> media</a:t>
            </a:r>
            <a:endParaRPr lang="en-US" sz="2400" b="1" dirty="0">
              <a:latin typeface="Old Standard TT" panose="02040503050505020303" pitchFamily="18" charset="0"/>
              <a:ea typeface="Source Sans Pro" panose="020B0503030403020204" pitchFamily="34" charset="0"/>
              <a:cs typeface="Neuton" panose="02000503000000000000" pitchFamily="2" charset="2"/>
            </a:endParaRPr>
          </a:p>
          <a:p>
            <a:pPr algn="ctr"/>
            <a:endParaRPr lang="en-US" sz="2400" b="1" dirty="0">
              <a:solidFill>
                <a:schemeClr val="tx2"/>
              </a:solidFill>
              <a:latin typeface="Old Standard TT" panose="02040503050505020303" pitchFamily="18" charset="0"/>
              <a:ea typeface="Source Sans Pro" panose="020B0503030403020204" pitchFamily="34" charset="0"/>
              <a:cs typeface="Neuton" panose="02000503000000000000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465AB-43BE-4C92-A843-30ACE83C2E8E}"/>
              </a:ext>
            </a:extLst>
          </p:cNvPr>
          <p:cNvSpPr/>
          <p:nvPr/>
        </p:nvSpPr>
        <p:spPr>
          <a:xfrm>
            <a:off x="2173355" y="305382"/>
            <a:ext cx="100186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Inspirasi</a:t>
            </a:r>
            <a:r>
              <a:rPr lang="en-US" sz="6600" b="1" dirty="0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 mental </a:t>
            </a:r>
            <a:r>
              <a:rPr lang="en-US" sz="66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remaja</a:t>
            </a:r>
            <a:endParaRPr lang="en-US" sz="6600" b="1" dirty="0">
              <a:solidFill>
                <a:schemeClr val="tx2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Neuton" panose="02000503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0E5F4-AD5B-4C97-B6F8-03D58A734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85" y="2428513"/>
            <a:ext cx="6732104" cy="3544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D9ED7-3BFC-4493-9A13-AF57C996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08" y="1447956"/>
            <a:ext cx="6321493" cy="3812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7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2526196" y="2962814"/>
            <a:ext cx="7848599" cy="44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 err="1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Materi</a:t>
            </a:r>
            <a:endParaRPr lang="en-US" sz="2000" dirty="0">
              <a:solidFill>
                <a:schemeClr val="tx2"/>
              </a:solidFill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582517" y="1785675"/>
            <a:ext cx="784859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Pengolahan</a:t>
            </a:r>
            <a:endParaRPr lang="en-US" sz="7200" b="1" dirty="0">
              <a:solidFill>
                <a:schemeClr val="tx2"/>
              </a:solidFill>
              <a:latin typeface="Old Standard TT" panose="02040503050505020303" pitchFamily="18" charset="0"/>
              <a:ea typeface="Source Sans Pro Semibold" panose="020B0503030403020204" pitchFamily="34" charset="0"/>
              <a:cs typeface="Neuton" panose="02000503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102BC-1959-4559-9FFC-F8585B0F1681}"/>
              </a:ext>
            </a:extLst>
          </p:cNvPr>
          <p:cNvSpPr txBox="1"/>
          <p:nvPr/>
        </p:nvSpPr>
        <p:spPr>
          <a:xfrm>
            <a:off x="2582517" y="4100800"/>
            <a:ext cx="7848599" cy="44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 err="1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Fokus</a:t>
            </a:r>
            <a:endParaRPr lang="en-US" sz="2000" dirty="0">
              <a:solidFill>
                <a:schemeClr val="tx2"/>
              </a:solidFill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826A75-8E71-475A-91D6-15532C70DB2C}"/>
              </a:ext>
            </a:extLst>
          </p:cNvPr>
          <p:cNvSpPr/>
          <p:nvPr/>
        </p:nvSpPr>
        <p:spPr>
          <a:xfrm>
            <a:off x="4320209" y="4638261"/>
            <a:ext cx="1974574" cy="83488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Depresi</a:t>
            </a:r>
            <a:r>
              <a:rPr lang="en-US" dirty="0"/>
              <a:t> Mayor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253263-AD34-44C1-AA92-B5A0F7A18EB9}"/>
              </a:ext>
            </a:extLst>
          </p:cNvPr>
          <p:cNvSpPr/>
          <p:nvPr/>
        </p:nvSpPr>
        <p:spPr>
          <a:xfrm>
            <a:off x="6606209" y="4638261"/>
            <a:ext cx="1974574" cy="83488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Depresi</a:t>
            </a:r>
            <a:r>
              <a:rPr lang="en-US" dirty="0"/>
              <a:t> Minor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BFF3F0D-A4A4-4018-8D0C-946FF3EBAC48}"/>
              </a:ext>
            </a:extLst>
          </p:cNvPr>
          <p:cNvSpPr/>
          <p:nvPr/>
        </p:nvSpPr>
        <p:spPr>
          <a:xfrm>
            <a:off x="6294783" y="3564835"/>
            <a:ext cx="311426" cy="44708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202018" y="1536462"/>
            <a:ext cx="517538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Depresi</a:t>
            </a:r>
            <a:r>
              <a:rPr lang="en-US" sz="5400" b="1" dirty="0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Neuton" panose="02000503000000000000" pitchFamily="2" charset="2"/>
              </a:rPr>
              <a:t> Mayor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321287" y="2643882"/>
            <a:ext cx="5400675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2400" dirty="0">
                <a:latin typeface="Segoe Print" pitchFamily="2" charset="0"/>
              </a:rPr>
              <a:t>Suatu gangguan kesehatan mental yang ditandai dengan suasana hati yang terus tertekan atau kehilangan minat dalam beraktivitas, menyebabkan penurunan yang signifikan dalam kualitas hidup sehari-hari.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F6B15E3-8285-4165-A1F4-2D99C8E300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738" r="20738"/>
          <a:stretch>
            <a:fillRect/>
          </a:stretch>
        </p:blipFill>
        <p:spPr>
          <a:xfrm>
            <a:off x="1418056" y="768231"/>
            <a:ext cx="4151791" cy="5321538"/>
          </a:xfrm>
        </p:spPr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7102038" y="736599"/>
            <a:ext cx="4212302" cy="3424585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Old Standard TT" panose="02040503050505020303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610822" y="4515677"/>
            <a:ext cx="5885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err="1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 Medium" panose="02000604000000020004" pitchFamily="2" charset="-79"/>
              </a:rPr>
              <a:t>Depresi</a:t>
            </a:r>
            <a:r>
              <a:rPr lang="en-US" sz="4800" b="1" dirty="0">
                <a:solidFill>
                  <a:schemeClr val="tx2"/>
                </a:solidFill>
                <a:latin typeface="Old Standard TT" panose="02040503050505020303" pitchFamily="18" charset="0"/>
                <a:ea typeface="Source Sans Pro Semibold" panose="020B0503030403020204" pitchFamily="34" charset="0"/>
                <a:cs typeface="Rubik Medium" panose="02000604000000020004" pitchFamily="2" charset="-79"/>
              </a:rPr>
              <a:t> Minor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218" y="5573561"/>
            <a:ext cx="5851249" cy="84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200" dirty="0" err="1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Suasana</a:t>
            </a:r>
            <a:r>
              <a:rPr lang="en-US" sz="2200" dirty="0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hati</a:t>
            </a:r>
            <a:r>
              <a:rPr lang="en-US" sz="2200" dirty="0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yang </a:t>
            </a:r>
            <a:r>
              <a:rPr lang="en-US" sz="2200" dirty="0" err="1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buruk</a:t>
            </a:r>
            <a:r>
              <a:rPr lang="en-US" sz="2200" dirty="0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atau</a:t>
            </a:r>
            <a:r>
              <a:rPr lang="en-US" sz="2200" dirty="0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blue days, </a:t>
            </a:r>
            <a:r>
              <a:rPr lang="en-US" sz="2200" dirty="0" err="1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kurang</a:t>
            </a:r>
            <a:r>
              <a:rPr lang="en-US" sz="2200" dirty="0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dari</a:t>
            </a:r>
            <a:r>
              <a:rPr lang="en-US" sz="2200" dirty="0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 2 </a:t>
            </a:r>
            <a:r>
              <a:rPr lang="en-US" sz="2200" dirty="0" err="1">
                <a:solidFill>
                  <a:schemeClr val="tx2"/>
                </a:solidFill>
                <a:latin typeface="Old Standard TT" panose="02040503050505020303" pitchFamily="18" charset="0"/>
                <a:ea typeface="Lato Light" panose="020F0502020204030203" pitchFamily="34" charset="0"/>
                <a:cs typeface="Arima Madurai Light" pitchFamily="2" charset="77"/>
              </a:rPr>
              <a:t>minggu</a:t>
            </a:r>
            <a:endParaRPr lang="en-US" sz="2200" dirty="0">
              <a:solidFill>
                <a:schemeClr val="tx2"/>
              </a:solidFill>
              <a:latin typeface="Old Standard TT" panose="0204050305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3F75AF3-F71F-42FC-A6AB-F12AB513DD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4095" b="4095"/>
          <a:stretch>
            <a:fillRect/>
          </a:stretch>
        </p:blipFill>
        <p:spPr/>
      </p:pic>
      <p:pic>
        <p:nvPicPr>
          <p:cNvPr id="1026" name="Picture 2" descr="images">
            <a:extLst>
              <a:ext uri="{FF2B5EF4-FFF2-40B4-BE49-F238E27FC236}">
                <a16:creationId xmlns:a16="http://schemas.microsoft.com/office/drawing/2014/main" id="{10E7641D-FF95-47BF-B9E6-47A4E86E9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2" y="429038"/>
            <a:ext cx="6013202" cy="493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2978">
            <a:extLst>
              <a:ext uri="{FF2B5EF4-FFF2-40B4-BE49-F238E27FC236}">
                <a16:creationId xmlns:a16="http://schemas.microsoft.com/office/drawing/2014/main" id="{BC4BF759-3320-8044-9488-185795DEF91D}"/>
              </a:ext>
            </a:extLst>
          </p:cNvPr>
          <p:cNvSpPr/>
          <p:nvPr/>
        </p:nvSpPr>
        <p:spPr>
          <a:xfrm>
            <a:off x="5843869" y="1979547"/>
            <a:ext cx="4176431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Old Standard TT" panose="0204050305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2991">
            <a:extLst>
              <a:ext uri="{FF2B5EF4-FFF2-40B4-BE49-F238E27FC236}">
                <a16:creationId xmlns:a16="http://schemas.microsoft.com/office/drawing/2014/main" id="{0ECB9FB3-D388-F34F-83E3-77EB25940642}"/>
              </a:ext>
            </a:extLst>
          </p:cNvPr>
          <p:cNvSpPr/>
          <p:nvPr/>
        </p:nvSpPr>
        <p:spPr>
          <a:xfrm>
            <a:off x="5843869" y="2982955"/>
            <a:ext cx="4176431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Old Standard TT" panose="0204050305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3004">
            <a:extLst>
              <a:ext uri="{FF2B5EF4-FFF2-40B4-BE49-F238E27FC236}">
                <a16:creationId xmlns:a16="http://schemas.microsoft.com/office/drawing/2014/main" id="{65F92976-AF92-7E47-8FD1-64CEC51281A0}"/>
              </a:ext>
            </a:extLst>
          </p:cNvPr>
          <p:cNvSpPr/>
          <p:nvPr/>
        </p:nvSpPr>
        <p:spPr>
          <a:xfrm>
            <a:off x="5843869" y="3993986"/>
            <a:ext cx="4176431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Old Standard TT" panose="0204050305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2978">
            <a:extLst>
              <a:ext uri="{FF2B5EF4-FFF2-40B4-BE49-F238E27FC236}">
                <a16:creationId xmlns:a16="http://schemas.microsoft.com/office/drawing/2014/main" id="{4DDE348D-B0EA-8949-83E6-17F0AA893421}"/>
              </a:ext>
            </a:extLst>
          </p:cNvPr>
          <p:cNvSpPr/>
          <p:nvPr/>
        </p:nvSpPr>
        <p:spPr>
          <a:xfrm>
            <a:off x="5249509" y="1979547"/>
            <a:ext cx="2515942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Old Standard TT" panose="0204050305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2986">
            <a:extLst>
              <a:ext uri="{FF2B5EF4-FFF2-40B4-BE49-F238E27FC236}">
                <a16:creationId xmlns:a16="http://schemas.microsoft.com/office/drawing/2014/main" id="{4DE66ACE-B362-FD40-B737-62784B993E03}"/>
              </a:ext>
            </a:extLst>
          </p:cNvPr>
          <p:cNvSpPr/>
          <p:nvPr/>
        </p:nvSpPr>
        <p:spPr>
          <a:xfrm>
            <a:off x="4197399" y="1647117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6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700" b="1" dirty="0">
              <a:latin typeface="Old Standard TT" panose="0204050305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2991">
            <a:extLst>
              <a:ext uri="{FF2B5EF4-FFF2-40B4-BE49-F238E27FC236}">
                <a16:creationId xmlns:a16="http://schemas.microsoft.com/office/drawing/2014/main" id="{3FC469FF-D89C-5E40-8391-01A09CECCA51}"/>
              </a:ext>
            </a:extLst>
          </p:cNvPr>
          <p:cNvSpPr/>
          <p:nvPr/>
        </p:nvSpPr>
        <p:spPr>
          <a:xfrm>
            <a:off x="5249509" y="2982955"/>
            <a:ext cx="1341836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Old Standard TT" panose="0204050305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2999">
            <a:extLst>
              <a:ext uri="{FF2B5EF4-FFF2-40B4-BE49-F238E27FC236}">
                <a16:creationId xmlns:a16="http://schemas.microsoft.com/office/drawing/2014/main" id="{2D3B525A-742E-0F43-A1C4-FE60DC1B4ECF}"/>
              </a:ext>
            </a:extLst>
          </p:cNvPr>
          <p:cNvSpPr/>
          <p:nvPr/>
        </p:nvSpPr>
        <p:spPr>
          <a:xfrm>
            <a:off x="4197399" y="2655109"/>
            <a:ext cx="876768" cy="8805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2">
                <a:moveTo>
                  <a:pt x="231" y="116"/>
                </a:moveTo>
                <a:cubicBezTo>
                  <a:pt x="231" y="180"/>
                  <a:pt x="179" y="232"/>
                  <a:pt x="115" y="232"/>
                </a:cubicBezTo>
                <a:cubicBezTo>
                  <a:pt x="51" y="232"/>
                  <a:pt x="0" y="180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700" b="1" dirty="0">
              <a:latin typeface="Old Standard TT" panose="0204050305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3004">
            <a:extLst>
              <a:ext uri="{FF2B5EF4-FFF2-40B4-BE49-F238E27FC236}">
                <a16:creationId xmlns:a16="http://schemas.microsoft.com/office/drawing/2014/main" id="{E33D15D5-871D-294D-A132-952E3701727C}"/>
              </a:ext>
            </a:extLst>
          </p:cNvPr>
          <p:cNvSpPr/>
          <p:nvPr/>
        </p:nvSpPr>
        <p:spPr>
          <a:xfrm>
            <a:off x="5249509" y="3993986"/>
            <a:ext cx="281403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Old Standard TT" panose="0204050305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3014">
            <a:extLst>
              <a:ext uri="{FF2B5EF4-FFF2-40B4-BE49-F238E27FC236}">
                <a16:creationId xmlns:a16="http://schemas.microsoft.com/office/drawing/2014/main" id="{A9686BDF-DDEB-654F-B7B6-5A8C3CAA89E5}"/>
              </a:ext>
            </a:extLst>
          </p:cNvPr>
          <p:cNvSpPr/>
          <p:nvPr/>
        </p:nvSpPr>
        <p:spPr>
          <a:xfrm>
            <a:off x="4197399" y="3670806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5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5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700" b="1" dirty="0">
              <a:latin typeface="Old Standard TT" panose="0204050305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EB1F0-7203-274A-BCBD-ABE5D8E0EF3E}"/>
              </a:ext>
            </a:extLst>
          </p:cNvPr>
          <p:cNvSpPr txBox="1"/>
          <p:nvPr/>
        </p:nvSpPr>
        <p:spPr>
          <a:xfrm>
            <a:off x="1465134" y="1935903"/>
            <a:ext cx="256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Kehilangan</a:t>
            </a:r>
            <a:r>
              <a:rPr lang="en-US" b="1" dirty="0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minat</a:t>
            </a:r>
            <a:r>
              <a:rPr lang="en-US" b="1" dirty="0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belajar</a:t>
            </a:r>
            <a:endParaRPr lang="en-US" b="1" dirty="0">
              <a:solidFill>
                <a:schemeClr val="tx2"/>
              </a:solidFill>
              <a:latin typeface="Old Standard TT" panose="02040503050505020303" pitchFamily="18" charset="0"/>
              <a:ea typeface="Roboto" charset="0"/>
              <a:cs typeface="Poppins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1F20D8-F560-F54D-A87E-5405D3D43FB7}"/>
              </a:ext>
            </a:extLst>
          </p:cNvPr>
          <p:cNvSpPr txBox="1"/>
          <p:nvPr/>
        </p:nvSpPr>
        <p:spPr>
          <a:xfrm>
            <a:off x="1659691" y="2890662"/>
            <a:ext cx="22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Pola </a:t>
            </a:r>
            <a:r>
              <a:rPr lang="en-US" b="1" dirty="0" err="1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hidup</a:t>
            </a:r>
            <a:r>
              <a:rPr lang="en-US" b="1" dirty="0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terganggu</a:t>
            </a:r>
            <a:endParaRPr lang="en-US" b="1" dirty="0">
              <a:solidFill>
                <a:schemeClr val="tx2"/>
              </a:solidFill>
              <a:latin typeface="Old Standard TT" panose="02040503050505020303" pitchFamily="18" charset="0"/>
              <a:ea typeface="Roboto" charset="0"/>
              <a:cs typeface="Poppins" pitchFamily="2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0A8916-CACC-304A-84E3-61DBDD704B0F}"/>
              </a:ext>
            </a:extLst>
          </p:cNvPr>
          <p:cNvSpPr txBox="1"/>
          <p:nvPr/>
        </p:nvSpPr>
        <p:spPr>
          <a:xfrm>
            <a:off x="1527091" y="3897871"/>
            <a:ext cx="234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Merasa</a:t>
            </a:r>
            <a:r>
              <a:rPr lang="en-US" b="1" dirty="0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tidak</a:t>
            </a:r>
            <a:r>
              <a:rPr lang="en-US" b="1" dirty="0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</a:rPr>
              <a:t>berharga</a:t>
            </a:r>
            <a:endParaRPr lang="en-US" b="1" dirty="0">
              <a:solidFill>
                <a:schemeClr val="tx2"/>
              </a:solidFill>
              <a:latin typeface="Old Standard TT" panose="02040503050505020303" pitchFamily="18" charset="0"/>
              <a:ea typeface="Roboto" charset="0"/>
              <a:cs typeface="Poppins" pitchFamily="2" charset="77"/>
            </a:endParaRPr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C369EAE0-742A-9144-8FDC-BEACB38488EB}"/>
              </a:ext>
            </a:extLst>
          </p:cNvPr>
          <p:cNvSpPr txBox="1">
            <a:spLocks/>
          </p:cNvSpPr>
          <p:nvPr/>
        </p:nvSpPr>
        <p:spPr>
          <a:xfrm>
            <a:off x="4439913" y="1908371"/>
            <a:ext cx="468077" cy="3146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1800" b="1" dirty="0">
                <a:solidFill>
                  <a:schemeClr val="bg1"/>
                </a:solidFill>
                <a:latin typeface="Old Standard TT" panose="02040503050505020303" pitchFamily="18" charset="0"/>
                <a:cs typeface="Roboto Regular"/>
              </a:rPr>
              <a:t>50%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DD92A93F-3FC0-3D47-95F5-AA14580BCDEA}"/>
              </a:ext>
            </a:extLst>
          </p:cNvPr>
          <p:cNvSpPr txBox="1">
            <a:spLocks/>
          </p:cNvSpPr>
          <p:nvPr/>
        </p:nvSpPr>
        <p:spPr>
          <a:xfrm>
            <a:off x="4435196" y="2938013"/>
            <a:ext cx="468077" cy="3146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1800" b="1" dirty="0">
                <a:solidFill>
                  <a:schemeClr val="bg1"/>
                </a:solidFill>
                <a:latin typeface="Old Standard TT" panose="02040503050505020303" pitchFamily="18" charset="0"/>
                <a:cs typeface="Roboto Regular"/>
              </a:rPr>
              <a:t>50%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E23811B3-4584-1440-B363-4CD2CEAEF07E}"/>
              </a:ext>
            </a:extLst>
          </p:cNvPr>
          <p:cNvSpPr txBox="1">
            <a:spLocks/>
          </p:cNvSpPr>
          <p:nvPr/>
        </p:nvSpPr>
        <p:spPr>
          <a:xfrm>
            <a:off x="4424045" y="3949057"/>
            <a:ext cx="468077" cy="3146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1800" b="1" dirty="0">
                <a:solidFill>
                  <a:schemeClr val="bg1"/>
                </a:solidFill>
                <a:latin typeface="Old Standard TT" panose="02040503050505020303" pitchFamily="18" charset="0"/>
                <a:cs typeface="Roboto Regular"/>
              </a:rPr>
              <a:t>50%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8FD162-65A4-0C44-96BB-29B31A634B28}"/>
              </a:ext>
            </a:extLst>
          </p:cNvPr>
          <p:cNvSpPr txBox="1"/>
          <p:nvPr/>
        </p:nvSpPr>
        <p:spPr>
          <a:xfrm>
            <a:off x="2171700" y="4811356"/>
            <a:ext cx="7848600" cy="40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600" dirty="0" err="1">
                <a:hlinkClick r:id="rId2"/>
              </a:rPr>
              <a:t>Gangguan</a:t>
            </a:r>
            <a:r>
              <a:rPr lang="en-US" sz="1600" dirty="0">
                <a:hlinkClick r:id="rId2"/>
              </a:rPr>
              <a:t> </a:t>
            </a:r>
            <a:r>
              <a:rPr lang="en-US" sz="1600" dirty="0" err="1">
                <a:hlinkClick r:id="rId2"/>
              </a:rPr>
              <a:t>Depresi</a:t>
            </a:r>
            <a:r>
              <a:rPr lang="en-US" sz="1600" dirty="0">
                <a:hlinkClick r:id="rId2"/>
              </a:rPr>
              <a:t> Mayor </a:t>
            </a:r>
            <a:r>
              <a:rPr lang="en-US" sz="1600" dirty="0" err="1">
                <a:hlinkClick r:id="rId2"/>
              </a:rPr>
              <a:t>Adalah</a:t>
            </a:r>
            <a:r>
              <a:rPr lang="en-US" sz="1600" dirty="0">
                <a:hlinkClick r:id="rId2"/>
              </a:rPr>
              <a:t>? - Tanda, </a:t>
            </a:r>
            <a:r>
              <a:rPr lang="en-US" sz="1600" dirty="0" err="1">
                <a:hlinkClick r:id="rId2"/>
              </a:rPr>
              <a:t>Penyebab</a:t>
            </a:r>
            <a:r>
              <a:rPr lang="en-US" sz="1600" dirty="0">
                <a:hlinkClick r:id="rId2"/>
              </a:rPr>
              <a:t>, </a:t>
            </a:r>
            <a:r>
              <a:rPr lang="en-US" sz="1600" dirty="0" err="1">
                <a:hlinkClick r:id="rId2"/>
              </a:rPr>
              <a:t>Gejala</a:t>
            </a:r>
            <a:r>
              <a:rPr lang="en-US" sz="1600" dirty="0">
                <a:hlinkClick r:id="rId2"/>
              </a:rPr>
              <a:t>, Cara </a:t>
            </a:r>
            <a:r>
              <a:rPr lang="en-US" sz="1600" dirty="0" err="1">
                <a:hlinkClick r:id="rId2"/>
              </a:rPr>
              <a:t>Mengobati</a:t>
            </a:r>
            <a:r>
              <a:rPr lang="en-US" sz="1600" dirty="0">
                <a:hlinkClick r:id="rId2"/>
              </a:rPr>
              <a:t> | </a:t>
            </a:r>
            <a:r>
              <a:rPr lang="en-US" sz="1600" dirty="0" err="1">
                <a:hlinkClick r:id="rId2"/>
              </a:rPr>
              <a:t>HonestDocs</a:t>
            </a:r>
            <a:endParaRPr lang="en-US" sz="1600" dirty="0">
              <a:latin typeface="Old Standard TT" panose="02040503050505020303" pitchFamily="18" charset="0"/>
              <a:ea typeface="Lato Light" charset="0"/>
              <a:cs typeface="Poppins" pitchFamily="2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144227-61D1-B344-BE87-15778C9E6E13}"/>
              </a:ext>
            </a:extLst>
          </p:cNvPr>
          <p:cNvSpPr>
            <a:spLocks/>
          </p:cNvSpPr>
          <p:nvPr/>
        </p:nvSpPr>
        <p:spPr bwMode="auto">
          <a:xfrm>
            <a:off x="2583179" y="795756"/>
            <a:ext cx="78486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3600" b="1" dirty="0" err="1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  <a:sym typeface="Bebas Neue" charset="0"/>
              </a:rPr>
              <a:t>Gejala</a:t>
            </a:r>
            <a:r>
              <a:rPr lang="en-US" sz="3600" b="1" dirty="0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  <a:sym typeface="Bebas Neue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  <a:sym typeface="Bebas Neue" charset="0"/>
              </a:rPr>
              <a:t>siswa</a:t>
            </a:r>
            <a:r>
              <a:rPr lang="en-US" sz="3600" b="1" dirty="0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  <a:sym typeface="Bebas Neue" charset="0"/>
              </a:rPr>
              <a:t> paling </a:t>
            </a:r>
            <a:r>
              <a:rPr lang="en-US" sz="3600" b="1" dirty="0" err="1">
                <a:solidFill>
                  <a:schemeClr val="tx2"/>
                </a:solidFill>
                <a:latin typeface="Old Standard TT" panose="02040503050505020303" pitchFamily="18" charset="0"/>
                <a:ea typeface="Roboto" charset="0"/>
                <a:cs typeface="Poppins" pitchFamily="2" charset="77"/>
                <a:sym typeface="Bebas Neue" charset="0"/>
              </a:rPr>
              <a:t>dominan</a:t>
            </a:r>
            <a:endParaRPr lang="en-US" sz="3600" b="1" dirty="0">
              <a:solidFill>
                <a:schemeClr val="accent2"/>
              </a:solidFill>
              <a:latin typeface="Old Standard TT" panose="02040503050505020303" pitchFamily="18" charset="0"/>
              <a:ea typeface="Roboto" charset="0"/>
              <a:cs typeface="Poppins" pitchFamily="2" charset="77"/>
              <a:sym typeface="Bebas Neue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02EAC-B94C-492C-801E-EFB757940D59}"/>
              </a:ext>
            </a:extLst>
          </p:cNvPr>
          <p:cNvSpPr txBox="1"/>
          <p:nvPr/>
        </p:nvSpPr>
        <p:spPr>
          <a:xfrm>
            <a:off x="2667045" y="5191772"/>
            <a:ext cx="7848600" cy="40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600" dirty="0"/>
              <a:t>Webinar Series</a:t>
            </a:r>
            <a:endParaRPr lang="en-US" sz="1600" dirty="0">
              <a:latin typeface="Old Standard TT" panose="02040503050505020303" pitchFamily="18" charset="0"/>
              <a:ea typeface="Lato Light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44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prism isInverted="1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2328224" y="2014331"/>
            <a:ext cx="7676229" cy="3074504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 dirty="0">
                <a:solidFill>
                  <a:schemeClr val="accent1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 dirty="0"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 dirty="0"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769695" y="2397421"/>
            <a:ext cx="17588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Step 03</a:t>
            </a:r>
          </a:p>
          <a:p>
            <a:pPr algn="ctr"/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Cari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tahu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gejala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yang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pasti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ada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dari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setiap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kes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. 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96616" y="2183367"/>
            <a:ext cx="15576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Step 01</a:t>
            </a:r>
          </a:p>
          <a:p>
            <a:pPr algn="ctr"/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Target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jangan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tahu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kemungkinan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terburuk</a:t>
            </a:r>
            <a:endParaRPr lang="en-US" sz="2400" b="1" i="1" dirty="0">
              <a:solidFill>
                <a:schemeClr val="tx2"/>
              </a:solidFill>
              <a:latin typeface="Old Standard TT" panose="02040503050505020303" pitchFamily="18" charset="0"/>
              <a:ea typeface="Old Standard TT" panose="02040503050505020303" pitchFamily="18" charset="0"/>
              <a:cs typeface="Old Standard TT" panose="0204050305050502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1047" y="2368033"/>
            <a:ext cx="2122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Step 02</a:t>
            </a:r>
          </a:p>
          <a:p>
            <a:pPr algn="ctr"/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+,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mengindikasikan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ke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hal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ringan</a:t>
            </a:r>
            <a:r>
              <a:rPr lang="en-US" sz="2400" b="1" i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, refer. </a:t>
            </a:r>
            <a:r>
              <a:rPr lang="en-US" sz="2400" b="1" i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</a:rPr>
              <a:t>sosmed</a:t>
            </a:r>
            <a:endParaRPr lang="en-US" sz="2400" b="1" i="1" dirty="0">
              <a:solidFill>
                <a:schemeClr val="tx2"/>
              </a:solidFill>
              <a:latin typeface="Old Standard TT" panose="02040503050505020303" pitchFamily="18" charset="0"/>
              <a:ea typeface="Old Standard TT" panose="02040503050505020303" pitchFamily="18" charset="0"/>
              <a:cs typeface="Old Standard TT" panose="020405030505050203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98E889-3D18-5843-8A54-7F5169AFCFC6}"/>
              </a:ext>
            </a:extLst>
          </p:cNvPr>
          <p:cNvSpPr>
            <a:spLocks/>
          </p:cNvSpPr>
          <p:nvPr/>
        </p:nvSpPr>
        <p:spPr bwMode="auto">
          <a:xfrm>
            <a:off x="3465031" y="442799"/>
            <a:ext cx="644630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0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Konversi</a:t>
            </a:r>
            <a:r>
              <a:rPr lang="en-US" sz="4000" b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pertanyaan</a:t>
            </a:r>
            <a:r>
              <a:rPr lang="en-US" sz="4000" b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dari</a:t>
            </a:r>
            <a:r>
              <a:rPr lang="en-US" sz="4000" b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topik</a:t>
            </a:r>
            <a:r>
              <a:rPr lang="en-US" sz="4000" b="1" dirty="0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 yang </a:t>
            </a:r>
            <a:r>
              <a:rPr lang="en-US" sz="4000" b="1" dirty="0" err="1">
                <a:solidFill>
                  <a:schemeClr val="tx2"/>
                </a:solidFill>
                <a:latin typeface="Old Standard TT" panose="02040503050505020303" pitchFamily="18" charset="0"/>
                <a:ea typeface="Old Standard TT" panose="02040503050505020303" pitchFamily="18" charset="0"/>
                <a:cs typeface="Old Standard TT" panose="02040503050505020303" pitchFamily="18" charset="0"/>
                <a:sym typeface="Bebas Neue" charset="0"/>
              </a:rPr>
              <a:t>sensitif</a:t>
            </a:r>
            <a:endParaRPr lang="en-US" sz="4000" b="1" dirty="0">
              <a:solidFill>
                <a:schemeClr val="accent2"/>
              </a:solidFill>
              <a:latin typeface="Old Standard TT" panose="02040503050505020303" pitchFamily="18" charset="0"/>
              <a:ea typeface="Old Standard TT" panose="02040503050505020303" pitchFamily="18" charset="0"/>
              <a:cs typeface="Old Standard TT" panose="02040503050505020303" pitchFamily="18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TIFY - Elsie - Light">
      <a:dk1>
        <a:srgbClr val="3C3D3E"/>
      </a:dk1>
      <a:lt1>
        <a:srgbClr val="FFFFFF"/>
      </a:lt1>
      <a:dk2>
        <a:srgbClr val="242425"/>
      </a:dk2>
      <a:lt2>
        <a:srgbClr val="F6F2FC"/>
      </a:lt2>
      <a:accent1>
        <a:srgbClr val="6D9897"/>
      </a:accent1>
      <a:accent2>
        <a:srgbClr val="B9D27A"/>
      </a:accent2>
      <a:accent3>
        <a:srgbClr val="F1ACAA"/>
      </a:accent3>
      <a:accent4>
        <a:srgbClr val="916EA7"/>
      </a:accent4>
      <a:accent5>
        <a:srgbClr val="F0A13B"/>
      </a:accent5>
      <a:accent6>
        <a:srgbClr val="B28A5A"/>
      </a:accent6>
      <a:hlink>
        <a:srgbClr val="5D0D17"/>
      </a:hlink>
      <a:folHlink>
        <a:srgbClr val="6161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3842</TotalTime>
  <Words>423</Words>
  <Application>Microsoft Office PowerPoint</Application>
  <PresentationFormat>Widescreen</PresentationFormat>
  <Paragraphs>110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Old Standard TT</vt:lpstr>
      <vt:lpstr>Arial</vt:lpstr>
      <vt:lpstr>Calibri</vt:lpstr>
      <vt:lpstr>Segoe Print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LENOVO</cp:lastModifiedBy>
  <cp:revision>507</cp:revision>
  <dcterms:created xsi:type="dcterms:W3CDTF">2018-12-21T22:04:22Z</dcterms:created>
  <dcterms:modified xsi:type="dcterms:W3CDTF">2021-04-09T10:23:08Z</dcterms:modified>
</cp:coreProperties>
</file>